
<file path=[Content_Types].xml><?xml version="1.0" encoding="utf-8"?>
<Types xmlns="http://schemas.openxmlformats.org/package/2006/content-types">
  <Default Extension="jpeg" ContentType="image/jpeg"/>
  <Default Extension="JP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48" r:id="rId4"/>
  </p:sldMasterIdLst>
  <p:notesMasterIdLst>
    <p:notesMasterId r:id="rId9"/>
  </p:notesMasterIdLst>
  <p:handoutMasterIdLst>
    <p:handoutMasterId r:id="rId10"/>
  </p:handoutMasterIdLst>
  <p:sldIdLst>
    <p:sldId id="2596" r:id="rId5"/>
    <p:sldId id="2565" r:id="rId6"/>
    <p:sldId id="2567" r:id="rId7"/>
    <p:sldId id="2560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3840" userDrawn="1">
          <p15:clr>
            <a:srgbClr val="A4A3A4"/>
          </p15:clr>
        </p15:guide>
        <p15:guide id="3" orient="horz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DAAB0"/>
    <a:srgbClr val="3B7579"/>
    <a:srgbClr val="AAD3D6"/>
    <a:srgbClr val="418287"/>
    <a:srgbClr val="DFE3E9"/>
    <a:srgbClr val="1F1F26"/>
    <a:srgbClr val="D6DBE2"/>
    <a:srgbClr val="CCD2DA"/>
    <a:srgbClr val="BBC3CD"/>
    <a:srgbClr val="D3D8D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5238" autoAdjust="0"/>
  </p:normalViewPr>
  <p:slideViewPr>
    <p:cSldViewPr snapToGrid="0" snapToObjects="1" showGuides="1">
      <p:cViewPr varScale="1">
        <p:scale>
          <a:sx n="82" d="100"/>
          <a:sy n="82" d="100"/>
        </p:scale>
        <p:origin x="629" y="72"/>
      </p:cViewPr>
      <p:guideLst>
        <p:guide pos="3840"/>
        <p:guide orient="horz" pos="2160"/>
      </p:guideLst>
    </p:cSldViewPr>
  </p:slideViewPr>
  <p:outlineViewPr>
    <p:cViewPr>
      <p:scale>
        <a:sx n="33" d="100"/>
        <a:sy n="33" d="100"/>
      </p:scale>
      <p:origin x="0" y="-4414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-5136"/>
    </p:cViewPr>
  </p:sorterViewPr>
  <p:notesViewPr>
    <p:cSldViewPr snapToGrid="0" snapToObjects="1">
      <p:cViewPr varScale="1">
        <p:scale>
          <a:sx n="60" d="100"/>
          <a:sy n="60" d="100"/>
        </p:scale>
        <p:origin x="3187" y="43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commentAuthors" Target="commentAuthors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92018837-64B5-4E20-83A5-89B993CB3C9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9C2A4FB-A56B-4413-A08B-0E9894B98B4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48B25D-8766-427E-8C9E-4845048D8DFC}" type="datetimeFigureOut">
              <a:rPr lang="en-US" smtClean="0"/>
              <a:t>7/16/2024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3977F36-950D-4655-BC4A-F80BE1DBF79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6C246FD-229D-4B04-9855-212AD8D784A9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A8A28B-0568-4092-BB1A-13C9B073E3A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052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6F439B-391B-4B41-826A-951FCF412C34}" type="datetimeFigureOut">
              <a:rPr lang="en-US" smtClean="0"/>
              <a:t>7/16/2024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FA0038-7055-434C-B6C4-B8C69565C60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08641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4" title="Decorative">
            <a:extLst>
              <a:ext uri="{FF2B5EF4-FFF2-40B4-BE49-F238E27FC236}">
                <a16:creationId xmlns:a16="http://schemas.microsoft.com/office/drawing/2014/main" id="{BE84B7CE-D997-4F92-BD9D-3F9DE2782EF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4288"/>
            <a:ext cx="12192000" cy="4618512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BB940F57-02B1-4B56-8BA7-24557BFCBB01}"/>
              </a:ext>
            </a:extLst>
          </p:cNvPr>
          <p:cNvSpPr/>
          <p:nvPr userDrawn="1"/>
        </p:nvSpPr>
        <p:spPr>
          <a:xfrm>
            <a:off x="0" y="4622800"/>
            <a:ext cx="12192000" cy="223091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AA99C074-A230-B944-8FEA-870A76765C6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199" y="5037721"/>
            <a:ext cx="9575801" cy="891250"/>
          </a:xfrm>
        </p:spPr>
        <p:txBody>
          <a:bodyPr anchor="t">
            <a:noAutofit/>
          </a:bodyPr>
          <a:lstStyle>
            <a:lvl1pPr>
              <a:defRPr sz="50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1221857D-ECFA-4D4D-91DF-E3650079150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838200" y="6125744"/>
            <a:ext cx="9575800" cy="338549"/>
          </a:xfrm>
        </p:spPr>
        <p:txBody>
          <a:bodyPr>
            <a:normAutofit/>
          </a:bodyPr>
          <a:lstStyle>
            <a:lvl1pPr marL="0" indent="0">
              <a:buNone/>
              <a:defRPr sz="1600" spc="3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SUBTITLE GOES HERE</a:t>
            </a:r>
          </a:p>
        </p:txBody>
      </p:sp>
      <p:sp>
        <p:nvSpPr>
          <p:cNvPr id="5" name="Shape 62" title="Decorative">
            <a:extLst>
              <a:ext uri="{FF2B5EF4-FFF2-40B4-BE49-F238E27FC236}">
                <a16:creationId xmlns:a16="http://schemas.microsoft.com/office/drawing/2014/main" id="{E1A23DB6-E067-4A30-8C4B-98B452428518}"/>
              </a:ext>
            </a:extLst>
          </p:cNvPr>
          <p:cNvSpPr/>
          <p:nvPr userDrawn="1"/>
        </p:nvSpPr>
        <p:spPr>
          <a:xfrm rot="16200000" flipV="1">
            <a:off x="2079137" y="4855144"/>
            <a:ext cx="0" cy="2188805"/>
          </a:xfrm>
          <a:prstGeom prst="line">
            <a:avLst/>
          </a:prstGeom>
          <a:ln w="76200">
            <a:solidFill>
              <a:schemeClr val="accent1">
                <a:lumMod val="60000"/>
                <a:lumOff val="40000"/>
              </a:schemeClr>
            </a:solidFill>
            <a:miter lim="400000"/>
          </a:ln>
        </p:spPr>
        <p:txBody>
          <a:bodyPr lIns="19050" tIns="19050" rIns="19050" bIns="19050" anchor="ctr"/>
          <a:lstStyle/>
          <a:p>
            <a:pPr algn="ctr">
              <a:defRPr sz="30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1500" dirty="0"/>
          </a:p>
        </p:txBody>
      </p:sp>
    </p:spTree>
    <p:extLst>
      <p:ext uri="{BB962C8B-B14F-4D97-AF65-F5344CB8AC3E}">
        <p14:creationId xmlns:p14="http://schemas.microsoft.com/office/powerpoint/2010/main" val="13994676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lide Divider with Imag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4" title="Decorative">
            <a:extLst>
              <a:ext uri="{FF2B5EF4-FFF2-40B4-BE49-F238E27FC236}">
                <a16:creationId xmlns:a16="http://schemas.microsoft.com/office/drawing/2014/main" id="{BE84B7CE-D997-4F92-BD9D-3F9DE2782EF8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0"/>
            <a:ext cx="12192000" cy="6853712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Rectangle 1" title="Decorative"/>
          <p:cNvSpPr/>
          <p:nvPr userDrawn="1"/>
        </p:nvSpPr>
        <p:spPr>
          <a:xfrm>
            <a:off x="4769712" y="3138616"/>
            <a:ext cx="7422288" cy="321275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0E919B9B-5D3F-4FF0-A499-8925E9560B9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114413" y="4304207"/>
            <a:ext cx="6439156" cy="891250"/>
          </a:xfrm>
        </p:spPr>
        <p:txBody>
          <a:bodyPr anchor="t">
            <a:noAutofit/>
          </a:bodyPr>
          <a:lstStyle>
            <a:lvl1pPr>
              <a:defRPr sz="50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9" name="Text Placeholder 12">
            <a:extLst>
              <a:ext uri="{FF2B5EF4-FFF2-40B4-BE49-F238E27FC236}">
                <a16:creationId xmlns:a16="http://schemas.microsoft.com/office/drawing/2014/main" id="{89A80859-BDA6-44AA-A750-4E06108B9B2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114413" y="5505120"/>
            <a:ext cx="6439155" cy="338549"/>
          </a:xfrm>
        </p:spPr>
        <p:txBody>
          <a:bodyPr>
            <a:normAutofit/>
          </a:bodyPr>
          <a:lstStyle>
            <a:lvl1pPr marL="0" indent="0">
              <a:buNone/>
              <a:defRPr sz="1600" spc="3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SUBTITLE GOES HERE</a:t>
            </a:r>
          </a:p>
        </p:txBody>
      </p:sp>
      <p:sp>
        <p:nvSpPr>
          <p:cNvPr id="6" name="Shape 62" title="Decorative">
            <a:extLst>
              <a:ext uri="{FF2B5EF4-FFF2-40B4-BE49-F238E27FC236}">
                <a16:creationId xmlns:a16="http://schemas.microsoft.com/office/drawing/2014/main" id="{E1A23DB6-E067-4A30-8C4B-98B452428518}"/>
              </a:ext>
            </a:extLst>
          </p:cNvPr>
          <p:cNvSpPr/>
          <p:nvPr userDrawn="1"/>
        </p:nvSpPr>
        <p:spPr>
          <a:xfrm rot="16200000" flipV="1">
            <a:off x="6208815" y="4226947"/>
            <a:ext cx="1" cy="2188805"/>
          </a:xfrm>
          <a:prstGeom prst="line">
            <a:avLst/>
          </a:prstGeom>
          <a:ln w="76200">
            <a:solidFill>
              <a:schemeClr val="accent1">
                <a:lumMod val="60000"/>
                <a:lumOff val="40000"/>
              </a:schemeClr>
            </a:solidFill>
            <a:miter lim="400000"/>
          </a:ln>
        </p:spPr>
        <p:txBody>
          <a:bodyPr lIns="19050" tIns="19050" rIns="19050" bIns="19050" anchor="ctr"/>
          <a:lstStyle/>
          <a:p>
            <a:pPr algn="ctr">
              <a:defRPr sz="30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1500" dirty="0"/>
          </a:p>
        </p:txBody>
      </p:sp>
    </p:spTree>
    <p:extLst>
      <p:ext uri="{BB962C8B-B14F-4D97-AF65-F5344CB8AC3E}">
        <p14:creationId xmlns:p14="http://schemas.microsoft.com/office/powerpoint/2010/main" val="42356504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ivider 2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4" title="Decorative">
            <a:extLst>
              <a:ext uri="{FF2B5EF4-FFF2-40B4-BE49-F238E27FC236}">
                <a16:creationId xmlns:a16="http://schemas.microsoft.com/office/drawing/2014/main" id="{BE84B7CE-D997-4F92-BD9D-3F9DE2782EF8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0"/>
            <a:ext cx="12192000" cy="6853712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Rectangle 1" title="Decorative"/>
          <p:cNvSpPr/>
          <p:nvPr userDrawn="1"/>
        </p:nvSpPr>
        <p:spPr>
          <a:xfrm>
            <a:off x="0" y="4387695"/>
            <a:ext cx="12192000" cy="2196780"/>
          </a:xfrm>
          <a:prstGeom prst="rect">
            <a:avLst/>
          </a:prstGeom>
          <a:solidFill>
            <a:schemeClr val="accent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0E919B9B-5D3F-4FF0-A499-8925E9560B9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10821" y="4395670"/>
            <a:ext cx="6826342" cy="2188805"/>
          </a:xfrm>
        </p:spPr>
        <p:txBody>
          <a:bodyPr rIns="457200" anchor="ctr">
            <a:noAutofit/>
          </a:bodyPr>
          <a:lstStyle>
            <a:lvl1pPr algn="r">
              <a:defRPr sz="50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12" name="Text Placeholder 12">
            <a:extLst>
              <a:ext uri="{FF2B5EF4-FFF2-40B4-BE49-F238E27FC236}">
                <a16:creationId xmlns:a16="http://schemas.microsoft.com/office/drawing/2014/main" id="{89A80859-BDA6-44AA-A750-4E06108B9B2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337164" y="4387695"/>
            <a:ext cx="4527458" cy="2196780"/>
          </a:xfrm>
          <a:noFill/>
        </p:spPr>
        <p:txBody>
          <a:bodyPr lIns="274320" tIns="182880" rIns="182880" bIns="182880" anchor="ctr">
            <a:normAutofit/>
          </a:bodyPr>
          <a:lstStyle>
            <a:lvl1pPr marL="0" indent="0">
              <a:buNone/>
              <a:defRPr sz="1600" spc="3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SUBTITLE GOES HERE</a:t>
            </a:r>
          </a:p>
        </p:txBody>
      </p:sp>
      <p:sp>
        <p:nvSpPr>
          <p:cNvPr id="13" name="Shape 62" title="Decorative">
            <a:extLst>
              <a:ext uri="{FF2B5EF4-FFF2-40B4-BE49-F238E27FC236}">
                <a16:creationId xmlns:a16="http://schemas.microsoft.com/office/drawing/2014/main" id="{E1A23DB6-E067-4A30-8C4B-98B452428518}"/>
              </a:ext>
            </a:extLst>
          </p:cNvPr>
          <p:cNvSpPr/>
          <p:nvPr userDrawn="1"/>
        </p:nvSpPr>
        <p:spPr>
          <a:xfrm flipV="1">
            <a:off x="7337163" y="4742580"/>
            <a:ext cx="1" cy="1494984"/>
          </a:xfrm>
          <a:prstGeom prst="line">
            <a:avLst/>
          </a:prstGeom>
          <a:ln w="76200">
            <a:solidFill>
              <a:schemeClr val="bg1"/>
            </a:solidFill>
            <a:miter lim="400000"/>
          </a:ln>
        </p:spPr>
        <p:txBody>
          <a:bodyPr lIns="19050" tIns="19050" rIns="19050" bIns="19050" anchor="ctr"/>
          <a:lstStyle/>
          <a:p>
            <a:pPr algn="ctr">
              <a:defRPr sz="30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1500" dirty="0"/>
          </a:p>
        </p:txBody>
      </p:sp>
    </p:spTree>
    <p:extLst>
      <p:ext uri="{BB962C8B-B14F-4D97-AF65-F5344CB8AC3E}">
        <p14:creationId xmlns:p14="http://schemas.microsoft.com/office/powerpoint/2010/main" val="9341788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8AC775-D0E4-4AE8-B104-8AF0CC99549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26626" y="3727361"/>
            <a:ext cx="2275389" cy="1025525"/>
          </a:xfrm>
          <a:noFill/>
        </p:spPr>
        <p:txBody>
          <a:bodyPr vert="horz" lIns="0" tIns="45720" rIns="91440" bIns="0" rtlCol="0" anchor="b">
            <a:noAutofit/>
          </a:bodyPr>
          <a:lstStyle>
            <a:lvl1pPr>
              <a:defRPr lang="en-US" sz="5000" b="1">
                <a:solidFill>
                  <a:schemeClr val="tx2"/>
                </a:solidFill>
                <a:latin typeface="+mj-lt"/>
              </a:defRPr>
            </a:lvl1pPr>
          </a:lstStyle>
          <a:p>
            <a:pPr marL="0" lvl="0"/>
            <a:r>
              <a:rPr lang="en-US" dirty="0"/>
              <a:t>Agenda</a:t>
            </a:r>
          </a:p>
        </p:txBody>
      </p:sp>
      <p:sp>
        <p:nvSpPr>
          <p:cNvPr id="29" name="Picture Placeholder 28" title="Decorative">
            <a:extLst>
              <a:ext uri="{FF2B5EF4-FFF2-40B4-BE49-F238E27FC236}">
                <a16:creationId xmlns:a16="http://schemas.microsoft.com/office/drawing/2014/main" id="{AA648B5A-E380-4E42-882E-71EBF6838E22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8634413" y="812800"/>
            <a:ext cx="3557587" cy="5232400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2" name="Text Placeholder 30">
            <a:extLst>
              <a:ext uri="{FF2B5EF4-FFF2-40B4-BE49-F238E27FC236}">
                <a16:creationId xmlns:a16="http://schemas.microsoft.com/office/drawing/2014/main" id="{A0A47E85-3BCA-460F-8AB1-52D89AC152B5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155313" y="879710"/>
            <a:ext cx="4294206" cy="755650"/>
          </a:xfrm>
        </p:spPr>
        <p:txBody>
          <a:bodyPr anchor="ctr">
            <a:normAutofit/>
          </a:bodyPr>
          <a:lstStyle>
            <a:lvl1pPr marL="0" indent="0">
              <a:buNone/>
              <a:defRPr sz="1600">
                <a:solidFill>
                  <a:schemeClr val="tx2"/>
                </a:solidFill>
                <a:latin typeface="+mn-lt"/>
                <a:cs typeface="Arial" panose="020B0604020202020204" pitchFamily="34" charset="0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/>
              <a:t>Click to edit Master </a:t>
            </a:r>
            <a:br>
              <a:rPr lang="en-US" dirty="0"/>
            </a:br>
            <a:r>
              <a:rPr lang="en-US" dirty="0"/>
              <a:t>text styles</a:t>
            </a:r>
          </a:p>
        </p:txBody>
      </p:sp>
      <p:sp>
        <p:nvSpPr>
          <p:cNvPr id="33" name="Text Placeholder 30">
            <a:extLst>
              <a:ext uri="{FF2B5EF4-FFF2-40B4-BE49-F238E27FC236}">
                <a16:creationId xmlns:a16="http://schemas.microsoft.com/office/drawing/2014/main" id="{D357C748-EEC9-489A-BCC6-CA3A91E3F2A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155313" y="1956155"/>
            <a:ext cx="4294206" cy="755650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1600">
                <a:solidFill>
                  <a:schemeClr val="tx2"/>
                </a:solidFill>
                <a:latin typeface="+mn-lt"/>
                <a:cs typeface="Arial" panose="020B0604020202020204" pitchFamily="34" charset="0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/>
              <a:t>Click to edit Master </a:t>
            </a:r>
            <a:br>
              <a:rPr lang="en-US" dirty="0"/>
            </a:br>
            <a:r>
              <a:rPr lang="en-US" dirty="0"/>
              <a:t>text styles</a:t>
            </a:r>
          </a:p>
        </p:txBody>
      </p:sp>
      <p:sp>
        <p:nvSpPr>
          <p:cNvPr id="34" name="Text Placeholder 30">
            <a:extLst>
              <a:ext uri="{FF2B5EF4-FFF2-40B4-BE49-F238E27FC236}">
                <a16:creationId xmlns:a16="http://schemas.microsoft.com/office/drawing/2014/main" id="{59136E3C-98E8-457D-ABD1-BA278DBB491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155313" y="3032600"/>
            <a:ext cx="4294206" cy="755650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1600">
                <a:solidFill>
                  <a:schemeClr val="tx2"/>
                </a:solidFill>
                <a:latin typeface="+mn-lt"/>
                <a:cs typeface="Arial" panose="020B0604020202020204" pitchFamily="34" charset="0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/>
              <a:t>Click to edit Master </a:t>
            </a:r>
            <a:br>
              <a:rPr lang="en-US" dirty="0"/>
            </a:br>
            <a:r>
              <a:rPr lang="en-US" dirty="0"/>
              <a:t>text styles</a:t>
            </a:r>
          </a:p>
        </p:txBody>
      </p:sp>
      <p:sp>
        <p:nvSpPr>
          <p:cNvPr id="35" name="Text Placeholder 30">
            <a:extLst>
              <a:ext uri="{FF2B5EF4-FFF2-40B4-BE49-F238E27FC236}">
                <a16:creationId xmlns:a16="http://schemas.microsoft.com/office/drawing/2014/main" id="{3F9938E0-7CFD-4C1C-88B0-388D25B8B1B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155313" y="4109045"/>
            <a:ext cx="4294206" cy="755650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1600">
                <a:solidFill>
                  <a:schemeClr val="tx2"/>
                </a:solidFill>
                <a:latin typeface="+mn-lt"/>
                <a:cs typeface="Arial" panose="020B0604020202020204" pitchFamily="34" charset="0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/>
              <a:t>Click to edit Master </a:t>
            </a:r>
            <a:br>
              <a:rPr lang="en-US" dirty="0"/>
            </a:br>
            <a:r>
              <a:rPr lang="en-US" dirty="0"/>
              <a:t>text styles</a:t>
            </a:r>
          </a:p>
        </p:txBody>
      </p:sp>
      <p:sp>
        <p:nvSpPr>
          <p:cNvPr id="36" name="Text Placeholder 30">
            <a:extLst>
              <a:ext uri="{FF2B5EF4-FFF2-40B4-BE49-F238E27FC236}">
                <a16:creationId xmlns:a16="http://schemas.microsoft.com/office/drawing/2014/main" id="{D274E9A2-3272-442A-A247-A383255C45F7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155313" y="5185490"/>
            <a:ext cx="4294206" cy="755650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1600">
                <a:solidFill>
                  <a:schemeClr val="tx2"/>
                </a:solidFill>
                <a:latin typeface="+mn-lt"/>
                <a:cs typeface="Arial" panose="020B0604020202020204" pitchFamily="34" charset="0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/>
              <a:t>Click to edit Master </a:t>
            </a:r>
            <a:br>
              <a:rPr lang="en-US" dirty="0"/>
            </a:br>
            <a:r>
              <a:rPr lang="en-US" dirty="0"/>
              <a:t>text styles</a:t>
            </a:r>
          </a:p>
        </p:txBody>
      </p:sp>
      <p:sp>
        <p:nvSpPr>
          <p:cNvPr id="42" name="Shape 62" title="Decorative">
            <a:extLst>
              <a:ext uri="{FF2B5EF4-FFF2-40B4-BE49-F238E27FC236}">
                <a16:creationId xmlns:a16="http://schemas.microsoft.com/office/drawing/2014/main" id="{2683CBB0-468F-4DD2-853B-FBFFA91B662E}"/>
              </a:ext>
            </a:extLst>
          </p:cNvPr>
          <p:cNvSpPr/>
          <p:nvPr userDrawn="1"/>
        </p:nvSpPr>
        <p:spPr>
          <a:xfrm rot="16200000" flipV="1">
            <a:off x="1791782" y="3899540"/>
            <a:ext cx="0" cy="1930310"/>
          </a:xfrm>
          <a:prstGeom prst="line">
            <a:avLst/>
          </a:prstGeom>
          <a:ln w="76200">
            <a:solidFill>
              <a:schemeClr val="accent1">
                <a:alpha val="97000"/>
              </a:schemeClr>
            </a:solidFill>
            <a:miter lim="400000"/>
          </a:ln>
        </p:spPr>
        <p:txBody>
          <a:bodyPr lIns="19050" tIns="19050" rIns="19050" bIns="19050" anchor="ctr"/>
          <a:lstStyle/>
          <a:p>
            <a:pPr algn="ctr">
              <a:defRPr sz="30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1500" dirty="0"/>
          </a:p>
        </p:txBody>
      </p:sp>
    </p:spTree>
    <p:extLst>
      <p:ext uri="{BB962C8B-B14F-4D97-AF65-F5344CB8AC3E}">
        <p14:creationId xmlns:p14="http://schemas.microsoft.com/office/powerpoint/2010/main" val="12260604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Custom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icture Placeholder 28" title="Decorative">
            <a:extLst>
              <a:ext uri="{FF2B5EF4-FFF2-40B4-BE49-F238E27FC236}">
                <a16:creationId xmlns:a16="http://schemas.microsoft.com/office/drawing/2014/main" id="{AA648B5A-E380-4E42-882E-71EBF6838E22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361244" y="2225040"/>
            <a:ext cx="4536079" cy="4632960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2" name="Text Placeholder 30">
            <a:extLst>
              <a:ext uri="{FF2B5EF4-FFF2-40B4-BE49-F238E27FC236}">
                <a16:creationId xmlns:a16="http://schemas.microsoft.com/office/drawing/2014/main" id="{A0A47E85-3BCA-460F-8AB1-52D89AC152B5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121031" y="2055335"/>
            <a:ext cx="4294206" cy="755650"/>
          </a:xfrm>
        </p:spPr>
        <p:txBody>
          <a:bodyPr anchor="ctr">
            <a:normAutofit/>
          </a:bodyPr>
          <a:lstStyle>
            <a:lvl1pPr marL="0" indent="0">
              <a:buNone/>
              <a:defRPr sz="1400">
                <a:solidFill>
                  <a:schemeClr val="tx2"/>
                </a:solidFill>
                <a:latin typeface="+mn-lt"/>
                <a:cs typeface="Arial" panose="020B0604020202020204" pitchFamily="34" charset="0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/>
              <a:t>Click to edit Master </a:t>
            </a:r>
            <a:br>
              <a:rPr lang="en-US" dirty="0"/>
            </a:br>
            <a:r>
              <a:rPr lang="en-US" dirty="0"/>
              <a:t>text styles</a:t>
            </a:r>
          </a:p>
        </p:txBody>
      </p:sp>
      <p:sp>
        <p:nvSpPr>
          <p:cNvPr id="33" name="Text Placeholder 30">
            <a:extLst>
              <a:ext uri="{FF2B5EF4-FFF2-40B4-BE49-F238E27FC236}">
                <a16:creationId xmlns:a16="http://schemas.microsoft.com/office/drawing/2014/main" id="{D357C748-EEC9-489A-BCC6-CA3A91E3F2A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121031" y="2782449"/>
            <a:ext cx="4294206" cy="755650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1400">
                <a:solidFill>
                  <a:schemeClr val="tx2"/>
                </a:solidFill>
                <a:latin typeface="+mn-lt"/>
                <a:cs typeface="Arial" panose="020B0604020202020204" pitchFamily="34" charset="0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/>
              <a:t>Click to edit Master </a:t>
            </a:r>
            <a:br>
              <a:rPr lang="en-US" dirty="0"/>
            </a:br>
            <a:r>
              <a:rPr lang="en-US" dirty="0"/>
              <a:t>text styles</a:t>
            </a:r>
          </a:p>
        </p:txBody>
      </p:sp>
      <p:sp>
        <p:nvSpPr>
          <p:cNvPr id="34" name="Text Placeholder 30">
            <a:extLst>
              <a:ext uri="{FF2B5EF4-FFF2-40B4-BE49-F238E27FC236}">
                <a16:creationId xmlns:a16="http://schemas.microsoft.com/office/drawing/2014/main" id="{59136E3C-98E8-457D-ABD1-BA278DBB491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121031" y="4352427"/>
            <a:ext cx="4294206" cy="755650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1400">
                <a:solidFill>
                  <a:schemeClr val="tx2"/>
                </a:solidFill>
                <a:latin typeface="+mn-lt"/>
                <a:cs typeface="Arial" panose="020B0604020202020204" pitchFamily="34" charset="0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/>
              <a:t>Click to edit Master </a:t>
            </a:r>
            <a:br>
              <a:rPr lang="en-US" dirty="0"/>
            </a:br>
            <a:r>
              <a:rPr lang="en-US" dirty="0"/>
              <a:t>text styles</a:t>
            </a:r>
          </a:p>
        </p:txBody>
      </p:sp>
      <p:sp>
        <p:nvSpPr>
          <p:cNvPr id="35" name="Text Placeholder 30">
            <a:extLst>
              <a:ext uri="{FF2B5EF4-FFF2-40B4-BE49-F238E27FC236}">
                <a16:creationId xmlns:a16="http://schemas.microsoft.com/office/drawing/2014/main" id="{3F9938E0-7CFD-4C1C-88B0-388D25B8B1B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121031" y="3567438"/>
            <a:ext cx="4294206" cy="755650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1400">
                <a:solidFill>
                  <a:schemeClr val="tx2"/>
                </a:solidFill>
                <a:latin typeface="+mn-lt"/>
                <a:cs typeface="Arial" panose="020B0604020202020204" pitchFamily="34" charset="0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/>
              <a:t>Click to edit Master </a:t>
            </a:r>
            <a:br>
              <a:rPr lang="en-US" dirty="0"/>
            </a:br>
            <a:r>
              <a:rPr lang="en-US" dirty="0"/>
              <a:t>text styles</a:t>
            </a:r>
          </a:p>
        </p:txBody>
      </p:sp>
      <p:sp>
        <p:nvSpPr>
          <p:cNvPr id="36" name="Text Placeholder 30">
            <a:extLst>
              <a:ext uri="{FF2B5EF4-FFF2-40B4-BE49-F238E27FC236}">
                <a16:creationId xmlns:a16="http://schemas.microsoft.com/office/drawing/2014/main" id="{D274E9A2-3272-442A-A247-A383255C45F7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121031" y="5137415"/>
            <a:ext cx="4294206" cy="755650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1400">
                <a:solidFill>
                  <a:schemeClr val="tx2"/>
                </a:solidFill>
                <a:latin typeface="+mn-lt"/>
                <a:cs typeface="Arial" panose="020B0604020202020204" pitchFamily="34" charset="0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/>
              <a:t>Click to edit Master </a:t>
            </a:r>
            <a:br>
              <a:rPr lang="en-US" dirty="0"/>
            </a:br>
            <a:r>
              <a:rPr lang="en-US" dirty="0"/>
              <a:t>text styles</a:t>
            </a:r>
          </a:p>
        </p:txBody>
      </p:sp>
      <p:sp>
        <p:nvSpPr>
          <p:cNvPr id="3" name="Rectangle 2" title="Decorative">
            <a:extLst>
              <a:ext uri="{FF2B5EF4-FFF2-40B4-BE49-F238E27FC236}">
                <a16:creationId xmlns:a16="http://schemas.microsoft.com/office/drawing/2014/main" id="{E2F3CED5-D6C7-4A0B-B731-FDB78F4E3341}"/>
              </a:ext>
            </a:extLst>
          </p:cNvPr>
          <p:cNvSpPr/>
          <p:nvPr userDrawn="1"/>
        </p:nvSpPr>
        <p:spPr>
          <a:xfrm>
            <a:off x="353385" y="0"/>
            <a:ext cx="4572513" cy="205930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Shape 62" title="Decorative">
            <a:extLst>
              <a:ext uri="{FF2B5EF4-FFF2-40B4-BE49-F238E27FC236}">
                <a16:creationId xmlns:a16="http://schemas.microsoft.com/office/drawing/2014/main" id="{2683CBB0-468F-4DD2-853B-FBFFA91B662E}"/>
              </a:ext>
            </a:extLst>
          </p:cNvPr>
          <p:cNvSpPr/>
          <p:nvPr userDrawn="1"/>
        </p:nvSpPr>
        <p:spPr>
          <a:xfrm rot="16200000" flipV="1">
            <a:off x="1560255" y="445140"/>
            <a:ext cx="0" cy="1930310"/>
          </a:xfrm>
          <a:prstGeom prst="line">
            <a:avLst/>
          </a:prstGeom>
          <a:ln w="76200">
            <a:solidFill>
              <a:schemeClr val="accent2">
                <a:lumMod val="75000"/>
                <a:lumOff val="25000"/>
                <a:alpha val="97000"/>
              </a:schemeClr>
            </a:solidFill>
            <a:miter lim="400000"/>
          </a:ln>
        </p:spPr>
        <p:txBody>
          <a:bodyPr lIns="19050" tIns="19050" rIns="19050" bIns="19050" anchor="ctr"/>
          <a:lstStyle/>
          <a:p>
            <a:pPr algn="ctr">
              <a:defRPr sz="30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1500" dirty="0"/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408AC775-D0E4-4AE8-B104-8AF0CC99549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95100" y="192385"/>
            <a:ext cx="2275389" cy="1025525"/>
          </a:xfrm>
          <a:noFill/>
        </p:spPr>
        <p:txBody>
          <a:bodyPr vert="horz" lIns="0" tIns="45720" rIns="91440" bIns="0" rtlCol="0" anchor="b">
            <a:noAutofit/>
          </a:bodyPr>
          <a:lstStyle>
            <a:lvl1pPr>
              <a:defRPr lang="en-US" sz="5000" b="1">
                <a:solidFill>
                  <a:schemeClr val="bg1"/>
                </a:solidFill>
                <a:latin typeface="+mj-lt"/>
              </a:defRPr>
            </a:lvl1pPr>
          </a:lstStyle>
          <a:p>
            <a:pPr marL="0" lvl="0"/>
            <a:r>
              <a:rPr lang="en-US" dirty="0"/>
              <a:t>Agenda</a:t>
            </a:r>
          </a:p>
        </p:txBody>
      </p:sp>
    </p:spTree>
    <p:extLst>
      <p:ext uri="{BB962C8B-B14F-4D97-AF65-F5344CB8AC3E}">
        <p14:creationId xmlns:p14="http://schemas.microsoft.com/office/powerpoint/2010/main" val="259504301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1_Custom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icture Placeholder 28" title="Decorative">
            <a:extLst>
              <a:ext uri="{FF2B5EF4-FFF2-40B4-BE49-F238E27FC236}">
                <a16:creationId xmlns:a16="http://schemas.microsoft.com/office/drawing/2014/main" id="{AA648B5A-E380-4E42-882E-71EBF6838E22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6264877" y="0"/>
            <a:ext cx="5927124" cy="6858000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2" name="Text Placeholder 30">
            <a:extLst>
              <a:ext uri="{FF2B5EF4-FFF2-40B4-BE49-F238E27FC236}">
                <a16:creationId xmlns:a16="http://schemas.microsoft.com/office/drawing/2014/main" id="{A0A47E85-3BCA-460F-8AB1-52D89AC152B5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71529" y="2348736"/>
            <a:ext cx="4294206" cy="755650"/>
          </a:xfrm>
        </p:spPr>
        <p:txBody>
          <a:bodyPr anchor="ctr">
            <a:normAutofit/>
          </a:bodyPr>
          <a:lstStyle>
            <a:lvl1pPr marL="0" indent="0">
              <a:buNone/>
              <a:defRPr sz="1400">
                <a:solidFill>
                  <a:schemeClr val="tx2"/>
                </a:solidFill>
                <a:latin typeface="+mn-lt"/>
                <a:cs typeface="Arial" panose="020B0604020202020204" pitchFamily="34" charset="0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/>
              <a:t>Click to edit Master </a:t>
            </a:r>
            <a:br>
              <a:rPr lang="en-US" dirty="0"/>
            </a:br>
            <a:r>
              <a:rPr lang="en-US" dirty="0"/>
              <a:t>text styles</a:t>
            </a:r>
          </a:p>
        </p:txBody>
      </p:sp>
      <p:sp>
        <p:nvSpPr>
          <p:cNvPr id="33" name="Text Placeholder 30">
            <a:extLst>
              <a:ext uri="{FF2B5EF4-FFF2-40B4-BE49-F238E27FC236}">
                <a16:creationId xmlns:a16="http://schemas.microsoft.com/office/drawing/2014/main" id="{D357C748-EEC9-489A-BCC6-CA3A91E3F2A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71529" y="3075850"/>
            <a:ext cx="4294206" cy="755650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1400">
                <a:solidFill>
                  <a:schemeClr val="tx2"/>
                </a:solidFill>
                <a:latin typeface="+mn-lt"/>
                <a:cs typeface="Arial" panose="020B0604020202020204" pitchFamily="34" charset="0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/>
              <a:t>Click to edit Master </a:t>
            </a:r>
            <a:br>
              <a:rPr lang="en-US" dirty="0"/>
            </a:br>
            <a:r>
              <a:rPr lang="en-US" dirty="0"/>
              <a:t>text styles</a:t>
            </a:r>
          </a:p>
        </p:txBody>
      </p:sp>
      <p:sp>
        <p:nvSpPr>
          <p:cNvPr id="34" name="Text Placeholder 30">
            <a:extLst>
              <a:ext uri="{FF2B5EF4-FFF2-40B4-BE49-F238E27FC236}">
                <a16:creationId xmlns:a16="http://schemas.microsoft.com/office/drawing/2014/main" id="{59136E3C-98E8-457D-ABD1-BA278DBB491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71529" y="4645828"/>
            <a:ext cx="4294206" cy="755650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1400">
                <a:solidFill>
                  <a:schemeClr val="tx2"/>
                </a:solidFill>
                <a:latin typeface="+mn-lt"/>
                <a:cs typeface="Arial" panose="020B0604020202020204" pitchFamily="34" charset="0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/>
              <a:t>Click to edit Master </a:t>
            </a:r>
            <a:br>
              <a:rPr lang="en-US" dirty="0"/>
            </a:br>
            <a:r>
              <a:rPr lang="en-US" dirty="0"/>
              <a:t>text styles</a:t>
            </a:r>
          </a:p>
        </p:txBody>
      </p:sp>
      <p:sp>
        <p:nvSpPr>
          <p:cNvPr id="35" name="Text Placeholder 30">
            <a:extLst>
              <a:ext uri="{FF2B5EF4-FFF2-40B4-BE49-F238E27FC236}">
                <a16:creationId xmlns:a16="http://schemas.microsoft.com/office/drawing/2014/main" id="{3F9938E0-7CFD-4C1C-88B0-388D25B8B1B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71529" y="3860839"/>
            <a:ext cx="4294206" cy="755650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1400">
                <a:solidFill>
                  <a:schemeClr val="tx2"/>
                </a:solidFill>
                <a:latin typeface="+mn-lt"/>
                <a:cs typeface="Arial" panose="020B0604020202020204" pitchFamily="34" charset="0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/>
              <a:t>Click to edit Master </a:t>
            </a:r>
            <a:br>
              <a:rPr lang="en-US" dirty="0"/>
            </a:br>
            <a:r>
              <a:rPr lang="en-US" dirty="0"/>
              <a:t>text styles</a:t>
            </a:r>
          </a:p>
        </p:txBody>
      </p:sp>
      <p:sp>
        <p:nvSpPr>
          <p:cNvPr id="36" name="Text Placeholder 30">
            <a:extLst>
              <a:ext uri="{FF2B5EF4-FFF2-40B4-BE49-F238E27FC236}">
                <a16:creationId xmlns:a16="http://schemas.microsoft.com/office/drawing/2014/main" id="{D274E9A2-3272-442A-A247-A383255C45F7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71529" y="5430816"/>
            <a:ext cx="4294206" cy="755650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1400">
                <a:solidFill>
                  <a:schemeClr val="tx2"/>
                </a:solidFill>
                <a:latin typeface="+mn-lt"/>
                <a:cs typeface="Arial" panose="020B0604020202020204" pitchFamily="34" charset="0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/>
              <a:t>Click to edit Master </a:t>
            </a:r>
            <a:br>
              <a:rPr lang="en-US" dirty="0"/>
            </a:br>
            <a:r>
              <a:rPr lang="en-US" dirty="0"/>
              <a:t>text styles</a:t>
            </a:r>
          </a:p>
        </p:txBody>
      </p:sp>
      <p:sp>
        <p:nvSpPr>
          <p:cNvPr id="3" name="Rectangle 2" title="Decorative">
            <a:extLst>
              <a:ext uri="{FF2B5EF4-FFF2-40B4-BE49-F238E27FC236}">
                <a16:creationId xmlns:a16="http://schemas.microsoft.com/office/drawing/2014/main" id="{E2F3CED5-D6C7-4A0B-B731-FDB78F4E3341}"/>
              </a:ext>
            </a:extLst>
          </p:cNvPr>
          <p:cNvSpPr/>
          <p:nvPr userDrawn="1"/>
        </p:nvSpPr>
        <p:spPr>
          <a:xfrm>
            <a:off x="353385" y="0"/>
            <a:ext cx="4572513" cy="205930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Shape 62" title="Decorative">
            <a:extLst>
              <a:ext uri="{FF2B5EF4-FFF2-40B4-BE49-F238E27FC236}">
                <a16:creationId xmlns:a16="http://schemas.microsoft.com/office/drawing/2014/main" id="{2683CBB0-468F-4DD2-853B-FBFFA91B662E}"/>
              </a:ext>
            </a:extLst>
          </p:cNvPr>
          <p:cNvSpPr/>
          <p:nvPr userDrawn="1"/>
        </p:nvSpPr>
        <p:spPr>
          <a:xfrm rot="16200000" flipV="1">
            <a:off x="1560255" y="445140"/>
            <a:ext cx="0" cy="1930310"/>
          </a:xfrm>
          <a:prstGeom prst="line">
            <a:avLst/>
          </a:prstGeom>
          <a:ln w="76200">
            <a:solidFill>
              <a:schemeClr val="accent1">
                <a:lumMod val="60000"/>
                <a:lumOff val="40000"/>
                <a:alpha val="97000"/>
              </a:schemeClr>
            </a:solidFill>
            <a:miter lim="400000"/>
          </a:ln>
        </p:spPr>
        <p:txBody>
          <a:bodyPr lIns="19050" tIns="19050" rIns="19050" bIns="19050" anchor="ctr"/>
          <a:lstStyle/>
          <a:p>
            <a:pPr algn="ctr">
              <a:defRPr sz="30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1500" dirty="0"/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408AC775-D0E4-4AE8-B104-8AF0CC99549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95100" y="192385"/>
            <a:ext cx="2275389" cy="1025525"/>
          </a:xfrm>
          <a:noFill/>
        </p:spPr>
        <p:txBody>
          <a:bodyPr vert="horz" lIns="0" tIns="45720" rIns="91440" bIns="0" rtlCol="0" anchor="b">
            <a:noAutofit/>
          </a:bodyPr>
          <a:lstStyle>
            <a:lvl1pPr>
              <a:defRPr lang="en-US" sz="5000" b="1">
                <a:solidFill>
                  <a:schemeClr val="bg1"/>
                </a:solidFill>
                <a:latin typeface="+mj-lt"/>
              </a:defRPr>
            </a:lvl1pPr>
          </a:lstStyle>
          <a:p>
            <a:pPr marL="0" lvl="0"/>
            <a:r>
              <a:rPr lang="en-US" dirty="0"/>
              <a:t>Agenda</a:t>
            </a:r>
          </a:p>
        </p:txBody>
      </p:sp>
    </p:spTree>
    <p:extLst>
      <p:ext uri="{BB962C8B-B14F-4D97-AF65-F5344CB8AC3E}">
        <p14:creationId xmlns:p14="http://schemas.microsoft.com/office/powerpoint/2010/main" val="257341286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Custom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icture Placeholder 28" title="Decorative">
            <a:extLst>
              <a:ext uri="{FF2B5EF4-FFF2-40B4-BE49-F238E27FC236}">
                <a16:creationId xmlns:a16="http://schemas.microsoft.com/office/drawing/2014/main" id="{AA648B5A-E380-4E42-882E-71EBF6838E22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1" y="0"/>
            <a:ext cx="4910666" cy="6858000"/>
          </a:xfrm>
        </p:spPr>
        <p:txBody>
          <a:bodyPr/>
          <a:lstStyle/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3" name="Rectangle 2" title="Decorative"/>
          <p:cNvSpPr/>
          <p:nvPr userDrawn="1"/>
        </p:nvSpPr>
        <p:spPr>
          <a:xfrm>
            <a:off x="4910667" y="0"/>
            <a:ext cx="117404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32" name="Text Placeholder 30">
            <a:extLst>
              <a:ext uri="{FF2B5EF4-FFF2-40B4-BE49-F238E27FC236}">
                <a16:creationId xmlns:a16="http://schemas.microsoft.com/office/drawing/2014/main" id="{A0A47E85-3BCA-460F-8AB1-52D89AC152B5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295131" y="879710"/>
            <a:ext cx="4801847" cy="755650"/>
          </a:xfrm>
        </p:spPr>
        <p:txBody>
          <a:bodyPr anchor="ctr">
            <a:normAutofit/>
          </a:bodyPr>
          <a:lstStyle>
            <a:lvl1pPr marL="0" indent="0">
              <a:buNone/>
              <a:defRPr sz="1600">
                <a:solidFill>
                  <a:schemeClr val="tx2"/>
                </a:solidFill>
                <a:latin typeface="+mn-lt"/>
                <a:cs typeface="Arial" panose="020B0604020202020204" pitchFamily="34" charset="0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noProof="0"/>
              <a:t>Click to edit Master </a:t>
            </a:r>
            <a:br>
              <a:rPr lang="en-US" noProof="0"/>
            </a:br>
            <a:r>
              <a:rPr lang="en-US" noProof="0"/>
              <a:t>text styles</a:t>
            </a:r>
          </a:p>
        </p:txBody>
      </p:sp>
      <p:sp>
        <p:nvSpPr>
          <p:cNvPr id="33" name="Text Placeholder 30">
            <a:extLst>
              <a:ext uri="{FF2B5EF4-FFF2-40B4-BE49-F238E27FC236}">
                <a16:creationId xmlns:a16="http://schemas.microsoft.com/office/drawing/2014/main" id="{D357C748-EEC9-489A-BCC6-CA3A91E3F2A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295131" y="1956155"/>
            <a:ext cx="4801847" cy="755650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1600">
                <a:solidFill>
                  <a:schemeClr val="tx2"/>
                </a:solidFill>
                <a:latin typeface="+mn-lt"/>
                <a:cs typeface="Arial" panose="020B0604020202020204" pitchFamily="34" charset="0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noProof="0"/>
              <a:t>Click to edit Master </a:t>
            </a:r>
            <a:br>
              <a:rPr lang="en-US" noProof="0"/>
            </a:br>
            <a:r>
              <a:rPr lang="en-US" noProof="0"/>
              <a:t>text styles</a:t>
            </a:r>
          </a:p>
        </p:txBody>
      </p:sp>
      <p:sp>
        <p:nvSpPr>
          <p:cNvPr id="34" name="Text Placeholder 30">
            <a:extLst>
              <a:ext uri="{FF2B5EF4-FFF2-40B4-BE49-F238E27FC236}">
                <a16:creationId xmlns:a16="http://schemas.microsoft.com/office/drawing/2014/main" id="{59136E3C-98E8-457D-ABD1-BA278DBB491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295131" y="3032600"/>
            <a:ext cx="4801847" cy="755650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1600">
                <a:solidFill>
                  <a:schemeClr val="tx2"/>
                </a:solidFill>
                <a:latin typeface="+mn-lt"/>
                <a:cs typeface="Arial" panose="020B0604020202020204" pitchFamily="34" charset="0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noProof="0"/>
              <a:t>Click to edit Master </a:t>
            </a:r>
            <a:br>
              <a:rPr lang="en-US" noProof="0"/>
            </a:br>
            <a:r>
              <a:rPr lang="en-US" noProof="0"/>
              <a:t>text styles</a:t>
            </a:r>
          </a:p>
        </p:txBody>
      </p:sp>
      <p:sp>
        <p:nvSpPr>
          <p:cNvPr id="35" name="Text Placeholder 30">
            <a:extLst>
              <a:ext uri="{FF2B5EF4-FFF2-40B4-BE49-F238E27FC236}">
                <a16:creationId xmlns:a16="http://schemas.microsoft.com/office/drawing/2014/main" id="{3F9938E0-7CFD-4C1C-88B0-388D25B8B1B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95131" y="4109045"/>
            <a:ext cx="4801847" cy="755650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1600">
                <a:solidFill>
                  <a:schemeClr val="tx2"/>
                </a:solidFill>
                <a:latin typeface="+mn-lt"/>
                <a:cs typeface="Arial" panose="020B0604020202020204" pitchFamily="34" charset="0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noProof="0"/>
              <a:t>Click to edit Master </a:t>
            </a:r>
            <a:br>
              <a:rPr lang="en-US" noProof="0"/>
            </a:br>
            <a:r>
              <a:rPr lang="en-US" noProof="0"/>
              <a:t>text styles</a:t>
            </a:r>
          </a:p>
        </p:txBody>
      </p:sp>
      <p:sp>
        <p:nvSpPr>
          <p:cNvPr id="36" name="Text Placeholder 30">
            <a:extLst>
              <a:ext uri="{FF2B5EF4-FFF2-40B4-BE49-F238E27FC236}">
                <a16:creationId xmlns:a16="http://schemas.microsoft.com/office/drawing/2014/main" id="{D274E9A2-3272-442A-A247-A383255C45F7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295131" y="5185490"/>
            <a:ext cx="4801847" cy="755650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1600">
                <a:solidFill>
                  <a:schemeClr val="tx2"/>
                </a:solidFill>
                <a:latin typeface="+mn-lt"/>
                <a:cs typeface="Arial" panose="020B0604020202020204" pitchFamily="34" charset="0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noProof="0"/>
              <a:t>Click to edit Master </a:t>
            </a:r>
            <a:br>
              <a:rPr lang="en-US" noProof="0"/>
            </a:br>
            <a:r>
              <a:rPr lang="en-US" noProof="0"/>
              <a:t>text styles</a:t>
            </a:r>
          </a:p>
        </p:txBody>
      </p:sp>
      <p:sp>
        <p:nvSpPr>
          <p:cNvPr id="37" name="Text Placeholder 30">
            <a:extLst>
              <a:ext uri="{FF2B5EF4-FFF2-40B4-BE49-F238E27FC236}">
                <a16:creationId xmlns:a16="http://schemas.microsoft.com/office/drawing/2014/main" id="{2D435A30-7C8E-4847-B027-91CBFA159229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084074" y="879710"/>
            <a:ext cx="741082" cy="755650"/>
          </a:xfrm>
        </p:spPr>
        <p:txBody>
          <a:bodyPr rIns="0" anchor="ctr">
            <a:noAutofit/>
          </a:bodyPr>
          <a:lstStyle>
            <a:lvl1pPr marL="0" indent="0" algn="r">
              <a:buNone/>
              <a:defRPr sz="6000">
                <a:solidFill>
                  <a:schemeClr val="bg1"/>
                </a:solidFill>
                <a:latin typeface="+mj-lt"/>
                <a:cs typeface="Arial" panose="020B0604020202020204" pitchFamily="34" charset="0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noProof="0"/>
              <a:t>1</a:t>
            </a:r>
          </a:p>
        </p:txBody>
      </p:sp>
      <p:sp>
        <p:nvSpPr>
          <p:cNvPr id="38" name="Text Placeholder 30">
            <a:extLst>
              <a:ext uri="{FF2B5EF4-FFF2-40B4-BE49-F238E27FC236}">
                <a16:creationId xmlns:a16="http://schemas.microsoft.com/office/drawing/2014/main" id="{819BB324-34C6-4FF7-8780-D294AC6EC5AC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084074" y="1956155"/>
            <a:ext cx="741082" cy="755650"/>
          </a:xfrm>
        </p:spPr>
        <p:txBody>
          <a:bodyPr rIns="0" anchor="ctr">
            <a:noAutofit/>
          </a:bodyPr>
          <a:lstStyle>
            <a:lvl1pPr marL="0" indent="0" algn="r">
              <a:buNone/>
              <a:defRPr sz="6000">
                <a:solidFill>
                  <a:schemeClr val="bg1"/>
                </a:solidFill>
                <a:latin typeface="+mj-lt"/>
                <a:cs typeface="Arial" panose="020B0604020202020204" pitchFamily="34" charset="0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noProof="0"/>
              <a:t>2</a:t>
            </a:r>
          </a:p>
        </p:txBody>
      </p:sp>
      <p:sp>
        <p:nvSpPr>
          <p:cNvPr id="39" name="Text Placeholder 30">
            <a:extLst>
              <a:ext uri="{FF2B5EF4-FFF2-40B4-BE49-F238E27FC236}">
                <a16:creationId xmlns:a16="http://schemas.microsoft.com/office/drawing/2014/main" id="{43B3C496-FB0A-4924-A341-696D17E2D9C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084074" y="3032600"/>
            <a:ext cx="741082" cy="755650"/>
          </a:xfrm>
        </p:spPr>
        <p:txBody>
          <a:bodyPr rIns="0" anchor="ctr">
            <a:noAutofit/>
          </a:bodyPr>
          <a:lstStyle>
            <a:lvl1pPr marL="0" indent="0" algn="r">
              <a:buNone/>
              <a:defRPr sz="6000">
                <a:solidFill>
                  <a:schemeClr val="bg1"/>
                </a:solidFill>
                <a:latin typeface="+mj-lt"/>
                <a:cs typeface="Arial" panose="020B0604020202020204" pitchFamily="34" charset="0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noProof="0"/>
              <a:t>3</a:t>
            </a:r>
          </a:p>
        </p:txBody>
      </p:sp>
      <p:sp>
        <p:nvSpPr>
          <p:cNvPr id="40" name="Text Placeholder 30">
            <a:extLst>
              <a:ext uri="{FF2B5EF4-FFF2-40B4-BE49-F238E27FC236}">
                <a16:creationId xmlns:a16="http://schemas.microsoft.com/office/drawing/2014/main" id="{FEACD5FF-800E-4BB0-82F3-2E0AEF1215D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5084074" y="4109045"/>
            <a:ext cx="741082" cy="755650"/>
          </a:xfrm>
        </p:spPr>
        <p:txBody>
          <a:bodyPr rIns="0" anchor="ctr">
            <a:noAutofit/>
          </a:bodyPr>
          <a:lstStyle>
            <a:lvl1pPr marL="0" indent="0" algn="r">
              <a:buNone/>
              <a:defRPr sz="6000">
                <a:solidFill>
                  <a:schemeClr val="bg1"/>
                </a:solidFill>
                <a:latin typeface="+mj-lt"/>
                <a:cs typeface="Arial" panose="020B0604020202020204" pitchFamily="34" charset="0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noProof="0"/>
              <a:t>4</a:t>
            </a:r>
          </a:p>
        </p:txBody>
      </p:sp>
      <p:sp>
        <p:nvSpPr>
          <p:cNvPr id="41" name="Text Placeholder 30">
            <a:extLst>
              <a:ext uri="{FF2B5EF4-FFF2-40B4-BE49-F238E27FC236}">
                <a16:creationId xmlns:a16="http://schemas.microsoft.com/office/drawing/2014/main" id="{58B97284-E1BE-4DCD-9CC1-C441D1A8573A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5084074" y="5185490"/>
            <a:ext cx="741082" cy="755650"/>
          </a:xfrm>
        </p:spPr>
        <p:txBody>
          <a:bodyPr rIns="0" anchor="ctr">
            <a:noAutofit/>
          </a:bodyPr>
          <a:lstStyle>
            <a:lvl1pPr marL="0" indent="0" algn="r">
              <a:buNone/>
              <a:defRPr sz="6000">
                <a:solidFill>
                  <a:schemeClr val="bg1"/>
                </a:solidFill>
                <a:latin typeface="+mj-lt"/>
                <a:cs typeface="Arial" panose="020B0604020202020204" pitchFamily="34" charset="0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noProof="0"/>
              <a:t>5</a:t>
            </a: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408AC775-D0E4-4AE8-B104-8AF0CC99549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26626" y="3727361"/>
            <a:ext cx="2275389" cy="1025525"/>
          </a:xfrm>
          <a:noFill/>
        </p:spPr>
        <p:txBody>
          <a:bodyPr vert="horz" lIns="0" tIns="45720" rIns="91440" bIns="0" rtlCol="0" anchor="b">
            <a:noAutofit/>
          </a:bodyPr>
          <a:lstStyle>
            <a:lvl1pPr>
              <a:defRPr lang="en-US" sz="5000" b="1">
                <a:solidFill>
                  <a:schemeClr val="tx2"/>
                </a:solidFill>
                <a:latin typeface="+mj-lt"/>
              </a:defRPr>
            </a:lvl1pPr>
          </a:lstStyle>
          <a:p>
            <a:pPr marL="0" lvl="0"/>
            <a:r>
              <a:rPr lang="en-US" noProof="0"/>
              <a:t>Agenda</a:t>
            </a:r>
          </a:p>
        </p:txBody>
      </p:sp>
    </p:spTree>
    <p:extLst>
      <p:ext uri="{BB962C8B-B14F-4D97-AF65-F5344CB8AC3E}">
        <p14:creationId xmlns:p14="http://schemas.microsoft.com/office/powerpoint/2010/main" val="428314580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0731EC-67BA-493B-B1C7-6258DD2B60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9354" y="2596916"/>
            <a:ext cx="4385841" cy="1325563"/>
          </a:xfrm>
        </p:spPr>
        <p:txBody>
          <a:bodyPr anchor="b"/>
          <a:lstStyle>
            <a:lvl1pPr algn="l">
              <a:defRPr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Picture Placeholder 4" title="Decorative">
            <a:extLst>
              <a:ext uri="{FF2B5EF4-FFF2-40B4-BE49-F238E27FC236}">
                <a16:creationId xmlns:a16="http://schemas.microsoft.com/office/drawing/2014/main" id="{BE84B7CE-D997-4F92-BD9D-3F9DE2782EF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096000" y="1"/>
            <a:ext cx="6096000" cy="6858000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233D39E2-2188-4621-B115-A912A057E8A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769353" y="4628132"/>
            <a:ext cx="4385841" cy="1325562"/>
          </a:xfrm>
        </p:spPr>
        <p:txBody>
          <a:bodyPr>
            <a:noAutofit/>
          </a:bodyPr>
          <a:lstStyle>
            <a:lvl1pPr marL="0" indent="0" algn="l">
              <a:lnSpc>
                <a:spcPct val="100000"/>
              </a:lnSpc>
              <a:buNone/>
              <a:defRPr sz="1400">
                <a:latin typeface="+mn-lt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6">
            <a:extLst>
              <a:ext uri="{FF2B5EF4-FFF2-40B4-BE49-F238E27FC236}">
                <a16:creationId xmlns:a16="http://schemas.microsoft.com/office/drawing/2014/main" id="{75D558A5-D3BF-4DB7-928F-A20868F3C37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69353" y="4165142"/>
            <a:ext cx="4385841" cy="382749"/>
          </a:xfrm>
        </p:spPr>
        <p:txBody>
          <a:bodyPr anchor="b">
            <a:normAutofit/>
          </a:bodyPr>
          <a:lstStyle>
            <a:lvl1pPr marL="0" indent="0" algn="l">
              <a:buNone/>
              <a:defRPr sz="1600" b="1">
                <a:latin typeface="+mj-lt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Shape 62" title="Decorative">
            <a:extLst>
              <a:ext uri="{FF2B5EF4-FFF2-40B4-BE49-F238E27FC236}">
                <a16:creationId xmlns:a16="http://schemas.microsoft.com/office/drawing/2014/main" id="{2683CBB0-468F-4DD2-853B-FBFFA91B662E}"/>
              </a:ext>
            </a:extLst>
          </p:cNvPr>
          <p:cNvSpPr/>
          <p:nvPr userDrawn="1"/>
        </p:nvSpPr>
        <p:spPr>
          <a:xfrm flipV="1">
            <a:off x="527427" y="1631760"/>
            <a:ext cx="0" cy="4321933"/>
          </a:xfrm>
          <a:prstGeom prst="line">
            <a:avLst/>
          </a:prstGeom>
          <a:ln w="76200">
            <a:solidFill>
              <a:schemeClr val="accent1">
                <a:alpha val="97000"/>
              </a:schemeClr>
            </a:solidFill>
            <a:miter lim="400000"/>
          </a:ln>
        </p:spPr>
        <p:txBody>
          <a:bodyPr lIns="19050" tIns="19050" rIns="19050" bIns="19050" anchor="ctr"/>
          <a:lstStyle/>
          <a:p>
            <a:pPr algn="ctr">
              <a:defRPr sz="30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1500" dirty="0"/>
          </a:p>
        </p:txBody>
      </p:sp>
      <p:sp>
        <p:nvSpPr>
          <p:cNvPr id="9" name="Picture Placeholder 5" title="Decorative">
            <a:extLst>
              <a:ext uri="{FF2B5EF4-FFF2-40B4-BE49-F238E27FC236}">
                <a16:creationId xmlns:a16="http://schemas.microsoft.com/office/drawing/2014/main" id="{EADDC907-00BA-437D-8631-DCDAA19616A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69354" y="1631760"/>
            <a:ext cx="804759" cy="804759"/>
          </a:xfrm>
          <a:prstGeom prst="rect">
            <a:avLst/>
          </a:prstGeom>
          <a:solidFill>
            <a:schemeClr val="bg1"/>
          </a:solidFill>
          <a:ln w="19050">
            <a:noFill/>
          </a:ln>
        </p:spPr>
        <p:txBody>
          <a:bodyPr>
            <a:normAutofit/>
          </a:bodyPr>
          <a:lstStyle>
            <a:lvl1pPr>
              <a:defRPr sz="8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493421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 title="Decorative">
            <a:extLst>
              <a:ext uri="{FF2B5EF4-FFF2-40B4-BE49-F238E27FC236}">
                <a16:creationId xmlns:a16="http://schemas.microsoft.com/office/drawing/2014/main" id="{BE84B7CE-D997-4F92-BD9D-3F9DE2782EF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" y="2808079"/>
            <a:ext cx="6096000" cy="4049920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10731EC-67BA-493B-B1C7-6258DD2B60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71465"/>
            <a:ext cx="5257801" cy="1325563"/>
          </a:xfrm>
        </p:spPr>
        <p:txBody>
          <a:bodyPr anchor="b">
            <a:normAutofit/>
          </a:bodyPr>
          <a:lstStyle>
            <a:lvl1pPr algn="r">
              <a:defRPr sz="4000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Text Placeholder 6">
            <a:extLst>
              <a:ext uri="{FF2B5EF4-FFF2-40B4-BE49-F238E27FC236}">
                <a16:creationId xmlns:a16="http://schemas.microsoft.com/office/drawing/2014/main" id="{92EBEB66-5E12-4FD8-AC09-10C992CA7CF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987825" y="2808079"/>
            <a:ext cx="4312353" cy="382749"/>
          </a:xfrm>
        </p:spPr>
        <p:txBody>
          <a:bodyPr vert="horz" lIns="0" tIns="45720" rIns="91440" bIns="45720" rtlCol="0" anchor="b">
            <a:normAutofit/>
          </a:bodyPr>
          <a:lstStyle>
            <a:lvl1pPr>
              <a:defRPr lang="en-US" sz="1600" b="1" dirty="0">
                <a:latin typeface="+mj-lt"/>
              </a:defRPr>
            </a:lvl1pPr>
          </a:lstStyle>
          <a:p>
            <a:pPr marL="0" lvl="0" indent="0">
              <a:buNone/>
            </a:pPr>
            <a:r>
              <a:rPr lang="en-US" dirty="0"/>
              <a:t>Click to add title here</a:t>
            </a:r>
          </a:p>
        </p:txBody>
      </p:sp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37EBF543-63D2-4169-AB73-3F4BD242FA61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6987825" y="3212363"/>
            <a:ext cx="4312353" cy="2962659"/>
          </a:xfrm>
        </p:spPr>
        <p:txBody>
          <a:bodyPr lIns="0" tIns="72000">
            <a:normAutofit/>
          </a:bodyPr>
          <a:lstStyle>
            <a:lvl1pPr>
              <a:defRPr sz="1400">
                <a:latin typeface="+mn-lt"/>
              </a:defRPr>
            </a:lvl1pPr>
            <a:lvl2pPr>
              <a:defRPr sz="1200">
                <a:latin typeface="+mn-lt"/>
              </a:defRPr>
            </a:lvl2pPr>
            <a:lvl3pPr>
              <a:defRPr sz="1100">
                <a:latin typeface="+mn-lt"/>
              </a:defRPr>
            </a:lvl3pPr>
            <a:lvl4pPr>
              <a:defRPr sz="1050">
                <a:latin typeface="+mn-lt"/>
              </a:defRPr>
            </a:lvl4pPr>
            <a:lvl5pPr>
              <a:defRPr sz="1050">
                <a:latin typeface="+mn-lt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Shape 62" title="Decorative">
            <a:extLst>
              <a:ext uri="{FF2B5EF4-FFF2-40B4-BE49-F238E27FC236}">
                <a16:creationId xmlns:a16="http://schemas.microsoft.com/office/drawing/2014/main" id="{2683CBB0-468F-4DD2-853B-FBFFA91B662E}"/>
              </a:ext>
            </a:extLst>
          </p:cNvPr>
          <p:cNvSpPr/>
          <p:nvPr userDrawn="1"/>
        </p:nvSpPr>
        <p:spPr>
          <a:xfrm rot="16200000" flipV="1">
            <a:off x="5130846" y="1256529"/>
            <a:ext cx="0" cy="1930310"/>
          </a:xfrm>
          <a:prstGeom prst="line">
            <a:avLst/>
          </a:prstGeom>
          <a:ln w="76200">
            <a:solidFill>
              <a:schemeClr val="accent1">
                <a:alpha val="97000"/>
              </a:schemeClr>
            </a:solidFill>
            <a:miter lim="400000"/>
          </a:ln>
        </p:spPr>
        <p:txBody>
          <a:bodyPr lIns="19050" tIns="19050" rIns="19050" bIns="19050" anchor="ctr"/>
          <a:lstStyle/>
          <a:p>
            <a:pPr algn="ctr">
              <a:defRPr sz="30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1500" dirty="0"/>
          </a:p>
        </p:txBody>
      </p:sp>
    </p:spTree>
    <p:extLst>
      <p:ext uri="{BB962C8B-B14F-4D97-AF65-F5344CB8AC3E}">
        <p14:creationId xmlns:p14="http://schemas.microsoft.com/office/powerpoint/2010/main" val="411441410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0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71E5DCEB-1CC8-4AEE-9DEC-6C62AD4FB42C}"/>
              </a:ext>
            </a:extLst>
          </p:cNvPr>
          <p:cNvSpPr/>
          <p:nvPr userDrawn="1"/>
        </p:nvSpPr>
        <p:spPr>
          <a:xfrm>
            <a:off x="0" y="3429000"/>
            <a:ext cx="6096001" cy="3429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Picture Placeholder 4" title="Decorative">
            <a:extLst>
              <a:ext uri="{FF2B5EF4-FFF2-40B4-BE49-F238E27FC236}">
                <a16:creationId xmlns:a16="http://schemas.microsoft.com/office/drawing/2014/main" id="{BE84B7CE-D997-4F92-BD9D-3F9DE2782EF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" y="0"/>
            <a:ext cx="6096000" cy="3429000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10731EC-67BA-493B-B1C7-6258DD2B60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87825" y="1190909"/>
            <a:ext cx="4554008" cy="1325563"/>
          </a:xfrm>
        </p:spPr>
        <p:txBody>
          <a:bodyPr lIns="0" anchor="b">
            <a:normAutofit/>
          </a:bodyPr>
          <a:lstStyle>
            <a:lvl1pPr algn="l">
              <a:defRPr sz="4000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Text Placeholder 6">
            <a:extLst>
              <a:ext uri="{FF2B5EF4-FFF2-40B4-BE49-F238E27FC236}">
                <a16:creationId xmlns:a16="http://schemas.microsoft.com/office/drawing/2014/main" id="{92EBEB66-5E12-4FD8-AC09-10C992CA7CF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997253" y="2516138"/>
            <a:ext cx="4544580" cy="382749"/>
          </a:xfrm>
        </p:spPr>
        <p:txBody>
          <a:bodyPr vert="horz" lIns="0" tIns="45720" rIns="91440" bIns="45720" rtlCol="0" anchor="b">
            <a:normAutofit/>
          </a:bodyPr>
          <a:lstStyle>
            <a:lvl1pPr>
              <a:defRPr lang="en-US" sz="1600" b="1" dirty="0">
                <a:latin typeface="+mj-lt"/>
              </a:defRPr>
            </a:lvl1pPr>
          </a:lstStyle>
          <a:p>
            <a:pPr marL="0" lvl="0" indent="0">
              <a:buNone/>
            </a:pPr>
            <a:r>
              <a:rPr lang="en-US" dirty="0"/>
              <a:t>Click to add title here</a:t>
            </a:r>
          </a:p>
        </p:txBody>
      </p:sp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37EBF543-63D2-4169-AB73-3F4BD242FA61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6997253" y="2920422"/>
            <a:ext cx="4544580" cy="3226378"/>
          </a:xfrm>
        </p:spPr>
        <p:txBody>
          <a:bodyPr lIns="0" tIns="72000">
            <a:normAutofit/>
          </a:bodyPr>
          <a:lstStyle>
            <a:lvl1pPr>
              <a:defRPr sz="1400"/>
            </a:lvl1pPr>
            <a:lvl2pPr>
              <a:defRPr sz="1200"/>
            </a:lvl2pPr>
            <a:lvl3pPr>
              <a:defRPr sz="1100"/>
            </a:lvl3pPr>
            <a:lvl4pPr>
              <a:defRPr sz="1050"/>
            </a:lvl4pPr>
            <a:lvl5pPr>
              <a:defRPr sz="105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B53E20B-DD70-4AFB-9D9B-17969F880C06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38199" y="3606800"/>
            <a:ext cx="4927601" cy="2540000"/>
          </a:xfrm>
        </p:spPr>
        <p:txBody>
          <a:bodyPr lIns="0" tIns="72000">
            <a:normAutofit/>
          </a:bodyPr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 sz="24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1800">
                <a:solidFill>
                  <a:schemeClr val="bg1"/>
                </a:solidFill>
              </a:defRPr>
            </a:lvl4pPr>
            <a:lvl5pPr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660340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4" title="Decorative">
            <a:extLst>
              <a:ext uri="{FF2B5EF4-FFF2-40B4-BE49-F238E27FC236}">
                <a16:creationId xmlns:a16="http://schemas.microsoft.com/office/drawing/2014/main" id="{BE84B7CE-D997-4F92-BD9D-3F9DE2782EF8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0" y="0"/>
            <a:ext cx="3708400" cy="6853712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1" name="Rectangle 10" title="Decorative"/>
          <p:cNvSpPr/>
          <p:nvPr userDrawn="1"/>
        </p:nvSpPr>
        <p:spPr>
          <a:xfrm>
            <a:off x="3708400" y="0"/>
            <a:ext cx="4775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10731EC-67BA-493B-B1C7-6258DD2B60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52921" y="936980"/>
            <a:ext cx="3686159" cy="1466055"/>
          </a:xfrm>
        </p:spPr>
        <p:txBody>
          <a:bodyPr lIns="0" anchor="t">
            <a:normAutofit/>
          </a:bodyPr>
          <a:lstStyle>
            <a:lvl1pPr algn="l">
              <a:defRPr sz="400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6">
            <a:extLst>
              <a:ext uri="{FF2B5EF4-FFF2-40B4-BE49-F238E27FC236}">
                <a16:creationId xmlns:a16="http://schemas.microsoft.com/office/drawing/2014/main" id="{75D558A5-D3BF-4DB7-928F-A20868F3C37D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252988" y="2407322"/>
            <a:ext cx="3686025" cy="382749"/>
          </a:xfrm>
        </p:spPr>
        <p:txBody>
          <a:bodyPr lIns="0" anchor="b">
            <a:normAutofit/>
          </a:bodyPr>
          <a:lstStyle>
            <a:lvl1pPr marL="0" indent="0">
              <a:buNone/>
              <a:defRPr sz="1600" b="1">
                <a:solidFill>
                  <a:schemeClr val="bg1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add title here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B53E20B-DD70-4AFB-9D9B-17969F880C06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4252921" y="2811606"/>
            <a:ext cx="3686159" cy="3044825"/>
          </a:xfrm>
        </p:spPr>
        <p:txBody>
          <a:bodyPr lIns="0" tIns="72000">
            <a:normAutofit/>
          </a:bodyPr>
          <a:lstStyle>
            <a:lvl1pPr>
              <a:defRPr sz="1400">
                <a:solidFill>
                  <a:schemeClr val="bg1"/>
                </a:solidFill>
              </a:defRPr>
            </a:lvl1pPr>
            <a:lvl2pPr>
              <a:defRPr sz="1200">
                <a:solidFill>
                  <a:schemeClr val="bg1"/>
                </a:solidFill>
              </a:defRPr>
            </a:lvl2pPr>
            <a:lvl3pPr>
              <a:defRPr sz="1100">
                <a:solidFill>
                  <a:schemeClr val="bg1"/>
                </a:solidFill>
              </a:defRPr>
            </a:lvl3pPr>
            <a:lvl4pPr>
              <a:defRPr sz="1050">
                <a:solidFill>
                  <a:schemeClr val="bg1"/>
                </a:solidFill>
              </a:defRPr>
            </a:lvl4pPr>
            <a:lvl5pPr>
              <a:defRPr sz="105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Picture Placeholder 4" title="Decorative">
            <a:extLst>
              <a:ext uri="{FF2B5EF4-FFF2-40B4-BE49-F238E27FC236}">
                <a16:creationId xmlns:a16="http://schemas.microsoft.com/office/drawing/2014/main" id="{BE84B7CE-D997-4F92-BD9D-3F9DE2782EF8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483600" y="0"/>
            <a:ext cx="3708400" cy="6853712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50643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Slide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4" title="Decorative">
            <a:extLst>
              <a:ext uri="{FF2B5EF4-FFF2-40B4-BE49-F238E27FC236}">
                <a16:creationId xmlns:a16="http://schemas.microsoft.com/office/drawing/2014/main" id="{BE84B7CE-D997-4F92-BD9D-3F9DE2782EF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4288"/>
            <a:ext cx="12192000" cy="6853712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AA99C074-A230-B944-8FEA-870A76765C6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199" y="2002421"/>
            <a:ext cx="7252505" cy="891250"/>
          </a:xfrm>
        </p:spPr>
        <p:txBody>
          <a:bodyPr anchor="t">
            <a:noAutofit/>
          </a:bodyPr>
          <a:lstStyle>
            <a:lvl1pPr>
              <a:defRPr sz="50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THANK YOU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1221857D-ECFA-4D4D-91DF-E3650079150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838200" y="3090444"/>
            <a:ext cx="7252504" cy="338549"/>
          </a:xfrm>
        </p:spPr>
        <p:txBody>
          <a:bodyPr>
            <a:normAutofit/>
          </a:bodyPr>
          <a:lstStyle>
            <a:lvl1pPr marL="0" indent="0">
              <a:buNone/>
              <a:defRPr sz="1600" spc="3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WWW.WEBSITENAME.COM</a:t>
            </a:r>
          </a:p>
        </p:txBody>
      </p:sp>
      <p:sp>
        <p:nvSpPr>
          <p:cNvPr id="5" name="Shape 62" title="Decorative">
            <a:extLst>
              <a:ext uri="{FF2B5EF4-FFF2-40B4-BE49-F238E27FC236}">
                <a16:creationId xmlns:a16="http://schemas.microsoft.com/office/drawing/2014/main" id="{E1A23DB6-E067-4A30-8C4B-98B452428518}"/>
              </a:ext>
            </a:extLst>
          </p:cNvPr>
          <p:cNvSpPr/>
          <p:nvPr userDrawn="1"/>
        </p:nvSpPr>
        <p:spPr>
          <a:xfrm rot="16200000" flipV="1">
            <a:off x="1918496" y="1819845"/>
            <a:ext cx="1" cy="2188805"/>
          </a:xfrm>
          <a:prstGeom prst="line">
            <a:avLst/>
          </a:prstGeom>
          <a:ln w="76200">
            <a:solidFill>
              <a:schemeClr val="accent1">
                <a:lumMod val="60000"/>
                <a:lumOff val="40000"/>
              </a:schemeClr>
            </a:solidFill>
            <a:miter lim="400000"/>
          </a:ln>
        </p:spPr>
        <p:txBody>
          <a:bodyPr lIns="19050" tIns="19050" rIns="19050" bIns="19050" anchor="ctr"/>
          <a:lstStyle/>
          <a:p>
            <a:pPr algn="ctr">
              <a:defRPr sz="30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1500" dirty="0"/>
          </a:p>
        </p:txBody>
      </p:sp>
    </p:spTree>
    <p:extLst>
      <p:ext uri="{BB962C8B-B14F-4D97-AF65-F5344CB8AC3E}">
        <p14:creationId xmlns:p14="http://schemas.microsoft.com/office/powerpoint/2010/main" val="360476230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 title="Decorative">
            <a:extLst>
              <a:ext uri="{FF2B5EF4-FFF2-40B4-BE49-F238E27FC236}">
                <a16:creationId xmlns:a16="http://schemas.microsoft.com/office/drawing/2014/main" id="{60EEF041-4EFF-410A-AFB4-25A65B462B2D}"/>
              </a:ext>
            </a:extLst>
          </p:cNvPr>
          <p:cNvSpPr/>
          <p:nvPr userDrawn="1"/>
        </p:nvSpPr>
        <p:spPr>
          <a:xfrm>
            <a:off x="8181847" y="0"/>
            <a:ext cx="401015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Rectangle 2" title="Decorative">
            <a:extLst>
              <a:ext uri="{FF2B5EF4-FFF2-40B4-BE49-F238E27FC236}">
                <a16:creationId xmlns:a16="http://schemas.microsoft.com/office/drawing/2014/main" id="{60EEF041-4EFF-410A-AFB4-25A65B462B2D}"/>
              </a:ext>
            </a:extLst>
          </p:cNvPr>
          <p:cNvSpPr/>
          <p:nvPr userDrawn="1"/>
        </p:nvSpPr>
        <p:spPr>
          <a:xfrm>
            <a:off x="4171694" y="0"/>
            <a:ext cx="4010153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ext Placeholder 6">
            <a:extLst>
              <a:ext uri="{FF2B5EF4-FFF2-40B4-BE49-F238E27FC236}">
                <a16:creationId xmlns:a16="http://schemas.microsoft.com/office/drawing/2014/main" id="{75D558A5-D3BF-4DB7-928F-A20868F3C37D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333757" y="1680547"/>
            <a:ext cx="3686025" cy="382749"/>
          </a:xfrm>
        </p:spPr>
        <p:txBody>
          <a:bodyPr lIns="0" anchor="b">
            <a:normAutofit/>
          </a:bodyPr>
          <a:lstStyle>
            <a:lvl1pPr marL="0" indent="0">
              <a:buNone/>
              <a:defRPr sz="1600" b="1">
                <a:solidFill>
                  <a:schemeClr val="bg1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add title here</a:t>
            </a:r>
          </a:p>
        </p:txBody>
      </p:sp>
      <p:sp>
        <p:nvSpPr>
          <p:cNvPr id="9" name="Text Placeholder 6">
            <a:extLst>
              <a:ext uri="{FF2B5EF4-FFF2-40B4-BE49-F238E27FC236}">
                <a16:creationId xmlns:a16="http://schemas.microsoft.com/office/drawing/2014/main" id="{92EBEB66-5E12-4FD8-AC09-10C992CA7CF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8375228" y="1680547"/>
            <a:ext cx="3658010" cy="382749"/>
          </a:xfrm>
        </p:spPr>
        <p:txBody>
          <a:bodyPr vert="horz" lIns="0" tIns="45720" rIns="91440" bIns="45720" rtlCol="0" anchor="b">
            <a:normAutofit/>
          </a:bodyPr>
          <a:lstStyle>
            <a:lvl1pPr marL="0" indent="0">
              <a:buNone/>
              <a:defRPr lang="en-US" sz="1600" b="1" dirty="0">
                <a:solidFill>
                  <a:schemeClr val="bg1"/>
                </a:solidFill>
                <a:latin typeface="+mj-lt"/>
              </a:defRPr>
            </a:lvl1pPr>
          </a:lstStyle>
          <a:p>
            <a:pPr marL="228600" lvl="0" indent="-228600"/>
            <a:r>
              <a:rPr lang="en-US" dirty="0"/>
              <a:t>Click to add title here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B53E20B-DD70-4AFB-9D9B-17969F880C06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4333454" y="2084831"/>
            <a:ext cx="3686159" cy="3044825"/>
          </a:xfrm>
        </p:spPr>
        <p:txBody>
          <a:bodyPr lIns="0" tIns="72000">
            <a:normAutofit/>
          </a:bodyPr>
          <a:lstStyle>
            <a:lvl1pPr>
              <a:defRPr sz="1400">
                <a:solidFill>
                  <a:schemeClr val="bg1"/>
                </a:solidFill>
              </a:defRPr>
            </a:lvl1pPr>
            <a:lvl2pPr>
              <a:defRPr sz="1200">
                <a:solidFill>
                  <a:schemeClr val="bg1"/>
                </a:solidFill>
              </a:defRPr>
            </a:lvl2pPr>
            <a:lvl3pPr>
              <a:defRPr sz="1100">
                <a:solidFill>
                  <a:schemeClr val="bg1"/>
                </a:solidFill>
              </a:defRPr>
            </a:lvl3pPr>
            <a:lvl4pPr>
              <a:defRPr sz="1050">
                <a:solidFill>
                  <a:schemeClr val="bg1"/>
                </a:solidFill>
              </a:defRPr>
            </a:lvl4pPr>
            <a:lvl5pPr>
              <a:defRPr sz="105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37EBF543-63D2-4169-AB73-3F4BD242FA61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8375228" y="2084831"/>
            <a:ext cx="3658010" cy="3044825"/>
          </a:xfrm>
        </p:spPr>
        <p:txBody>
          <a:bodyPr lIns="0" tIns="72000">
            <a:normAutofit/>
          </a:bodyPr>
          <a:lstStyle>
            <a:lvl1pPr>
              <a:defRPr sz="1400">
                <a:solidFill>
                  <a:schemeClr val="bg1"/>
                </a:solidFill>
              </a:defRPr>
            </a:lvl1pPr>
            <a:lvl2pPr>
              <a:defRPr sz="1200">
                <a:solidFill>
                  <a:schemeClr val="bg1"/>
                </a:solidFill>
              </a:defRPr>
            </a:lvl2pPr>
            <a:lvl3pPr>
              <a:defRPr sz="1100">
                <a:solidFill>
                  <a:schemeClr val="bg1"/>
                </a:solidFill>
              </a:defRPr>
            </a:lvl3pPr>
            <a:lvl4pPr>
              <a:defRPr sz="1050">
                <a:solidFill>
                  <a:schemeClr val="bg1"/>
                </a:solidFill>
              </a:defRPr>
            </a:lvl4pPr>
            <a:lvl5pPr>
              <a:defRPr sz="105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110731EC-67BA-493B-B1C7-6258DD2B60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3410" y="1670007"/>
            <a:ext cx="3686159" cy="1466055"/>
          </a:xfrm>
        </p:spPr>
        <p:txBody>
          <a:bodyPr lIns="0" anchor="t">
            <a:normAutofit/>
          </a:bodyPr>
          <a:lstStyle>
            <a:lvl1pPr algn="l">
              <a:defRPr sz="400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449067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 title="Decorative">
            <a:extLst>
              <a:ext uri="{FF2B5EF4-FFF2-40B4-BE49-F238E27FC236}">
                <a16:creationId xmlns:a16="http://schemas.microsoft.com/office/drawing/2014/main" id="{09156155-C47D-47A0-A08D-DCAC4D742D3F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0" y="0"/>
            <a:ext cx="12192000" cy="3408892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1" name="Title 1" title="Decorative">
            <a:extLst>
              <a:ext uri="{FF2B5EF4-FFF2-40B4-BE49-F238E27FC236}">
                <a16:creationId xmlns:a16="http://schemas.microsoft.com/office/drawing/2014/main" id="{FC8F08DC-8736-4BFE-8B72-8DD4184DEBE1}"/>
              </a:ext>
            </a:extLst>
          </p:cNvPr>
          <p:cNvSpPr txBox="1">
            <a:spLocks/>
          </p:cNvSpPr>
          <p:nvPr userDrawn="1"/>
        </p:nvSpPr>
        <p:spPr>
          <a:xfrm>
            <a:off x="-1" y="3408891"/>
            <a:ext cx="12203575" cy="3449109"/>
          </a:xfrm>
          <a:prstGeom prst="rect">
            <a:avLst/>
          </a:prstGeom>
          <a:solidFill>
            <a:schemeClr val="accent1"/>
          </a:solidFill>
        </p:spPr>
        <p:txBody>
          <a:bodyPr vert="horz" lIns="0" tIns="45720" rIns="324000" bIns="45720" rtlCol="0" anchor="ctr">
            <a:normAutofit/>
          </a:bodyPr>
          <a:lstStyle>
            <a:lvl1pPr algn="r">
              <a:lnSpc>
                <a:spcPct val="90000"/>
              </a:lnSpc>
              <a:spcBef>
                <a:spcPct val="0"/>
              </a:spcBef>
              <a:buNone/>
              <a:defRPr sz="4000" b="1" i="0" spc="-150">
                <a:solidFill>
                  <a:schemeClr val="tx2"/>
                </a:solidFill>
                <a:latin typeface="Constantia" panose="02030602050306030303" pitchFamily="18" charset="0"/>
                <a:ea typeface="+mj-ea"/>
                <a:cs typeface="Gill Sans" panose="020B0502020104020203" pitchFamily="34" charset="-79"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8" name="Text Placeholder 6">
            <a:extLst>
              <a:ext uri="{FF2B5EF4-FFF2-40B4-BE49-F238E27FC236}">
                <a16:creationId xmlns:a16="http://schemas.microsoft.com/office/drawing/2014/main" id="{75D558A5-D3BF-4DB7-928F-A20868F3C37D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568750" y="3666354"/>
            <a:ext cx="3448800" cy="382749"/>
          </a:xfrm>
        </p:spPr>
        <p:txBody>
          <a:bodyPr lIns="0" anchor="b">
            <a:normAutofit/>
          </a:bodyPr>
          <a:lstStyle>
            <a:lvl1pPr marL="0" indent="0">
              <a:buNone/>
              <a:defRPr sz="1600" b="1">
                <a:solidFill>
                  <a:schemeClr val="bg1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add title here</a:t>
            </a:r>
          </a:p>
        </p:txBody>
      </p:sp>
      <p:sp>
        <p:nvSpPr>
          <p:cNvPr id="9" name="Text Placeholder 6">
            <a:extLst>
              <a:ext uri="{FF2B5EF4-FFF2-40B4-BE49-F238E27FC236}">
                <a16:creationId xmlns:a16="http://schemas.microsoft.com/office/drawing/2014/main" id="{92EBEB66-5E12-4FD8-AC09-10C992CA7CF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8254055" y="3666354"/>
            <a:ext cx="3450265" cy="382749"/>
          </a:xfrm>
        </p:spPr>
        <p:txBody>
          <a:bodyPr vert="horz" lIns="0" tIns="45720" rIns="91440" bIns="45720" rtlCol="0" anchor="b">
            <a:normAutofit/>
          </a:bodyPr>
          <a:lstStyle>
            <a:lvl1pPr marL="0" indent="0">
              <a:buNone/>
              <a:defRPr lang="en-US" sz="1600" b="1" dirty="0">
                <a:solidFill>
                  <a:schemeClr val="bg1"/>
                </a:solidFill>
                <a:latin typeface="+mj-lt"/>
              </a:defRPr>
            </a:lvl1pPr>
          </a:lstStyle>
          <a:p>
            <a:pPr marL="228600" lvl="0" indent="-228600"/>
            <a:r>
              <a:rPr lang="en-US" dirty="0"/>
              <a:t>Click to add title here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B53E20B-DD70-4AFB-9D9B-17969F880C06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4568447" y="4070639"/>
            <a:ext cx="3448800" cy="2253961"/>
          </a:xfrm>
        </p:spPr>
        <p:txBody>
          <a:bodyPr lIns="0" tIns="72000">
            <a:normAutofit/>
          </a:bodyPr>
          <a:lstStyle>
            <a:lvl1pPr>
              <a:defRPr sz="1400">
                <a:solidFill>
                  <a:schemeClr val="bg1"/>
                </a:solidFill>
              </a:defRPr>
            </a:lvl1pPr>
            <a:lvl2pPr>
              <a:defRPr sz="1200">
                <a:solidFill>
                  <a:schemeClr val="bg1"/>
                </a:solidFill>
              </a:defRPr>
            </a:lvl2pPr>
            <a:lvl3pPr>
              <a:defRPr sz="1100">
                <a:solidFill>
                  <a:schemeClr val="bg1"/>
                </a:solidFill>
              </a:defRPr>
            </a:lvl3pPr>
            <a:lvl4pPr>
              <a:defRPr sz="1050">
                <a:solidFill>
                  <a:schemeClr val="bg1"/>
                </a:solidFill>
              </a:defRPr>
            </a:lvl4pPr>
            <a:lvl5pPr>
              <a:defRPr sz="105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37EBF543-63D2-4169-AB73-3F4BD242FA61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8254055" y="4070639"/>
            <a:ext cx="3450265" cy="2253961"/>
          </a:xfrm>
        </p:spPr>
        <p:txBody>
          <a:bodyPr lIns="0" tIns="72000">
            <a:normAutofit/>
          </a:bodyPr>
          <a:lstStyle>
            <a:lvl1pPr>
              <a:defRPr sz="1400">
                <a:solidFill>
                  <a:schemeClr val="bg1"/>
                </a:solidFill>
              </a:defRPr>
            </a:lvl1pPr>
            <a:lvl2pPr>
              <a:defRPr sz="1200">
                <a:solidFill>
                  <a:schemeClr val="bg1"/>
                </a:solidFill>
              </a:defRPr>
            </a:lvl2pPr>
            <a:lvl3pPr>
              <a:defRPr sz="1100">
                <a:solidFill>
                  <a:schemeClr val="bg1"/>
                </a:solidFill>
              </a:defRPr>
            </a:lvl3pPr>
            <a:lvl4pPr>
              <a:defRPr sz="1050">
                <a:solidFill>
                  <a:schemeClr val="bg1"/>
                </a:solidFill>
              </a:defRPr>
            </a:lvl4pPr>
            <a:lvl5pPr>
              <a:defRPr sz="105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110731EC-67BA-493B-B1C7-6258DD2B60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049104"/>
            <a:ext cx="3136900" cy="2168682"/>
          </a:xfrm>
        </p:spPr>
        <p:txBody>
          <a:bodyPr lIns="0" anchor="ctr">
            <a:normAutofit/>
          </a:bodyPr>
          <a:lstStyle>
            <a:lvl1pPr algn="l">
              <a:defRPr sz="400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721047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 title="Decorative">
            <a:extLst>
              <a:ext uri="{FF2B5EF4-FFF2-40B4-BE49-F238E27FC236}">
                <a16:creationId xmlns:a16="http://schemas.microsoft.com/office/drawing/2014/main" id="{FC8F08DC-8736-4BFE-8B72-8DD4184DEBE1}"/>
              </a:ext>
            </a:extLst>
          </p:cNvPr>
          <p:cNvSpPr txBox="1">
            <a:spLocks/>
          </p:cNvSpPr>
          <p:nvPr userDrawn="1"/>
        </p:nvSpPr>
        <p:spPr>
          <a:xfrm>
            <a:off x="-1" y="2360141"/>
            <a:ext cx="6096001" cy="4497859"/>
          </a:xfrm>
          <a:prstGeom prst="rect">
            <a:avLst/>
          </a:prstGeom>
          <a:solidFill>
            <a:schemeClr val="accent1"/>
          </a:solidFill>
        </p:spPr>
        <p:txBody>
          <a:bodyPr vert="horz" lIns="0" tIns="45720" rIns="324000" bIns="45720" rtlCol="0" anchor="ctr">
            <a:normAutofit/>
          </a:bodyPr>
          <a:lstStyle>
            <a:lvl1pPr algn="r">
              <a:lnSpc>
                <a:spcPct val="90000"/>
              </a:lnSpc>
              <a:spcBef>
                <a:spcPct val="0"/>
              </a:spcBef>
              <a:buNone/>
              <a:defRPr sz="4000" b="1" i="0" spc="-150">
                <a:solidFill>
                  <a:schemeClr val="tx2"/>
                </a:solidFill>
                <a:latin typeface="Constantia" panose="02030602050306030303" pitchFamily="18" charset="0"/>
                <a:ea typeface="+mj-ea"/>
                <a:cs typeface="Gill Sans" panose="020B0502020104020203" pitchFamily="34" charset="-79"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12" name="Title 1" title="Decorative">
            <a:extLst>
              <a:ext uri="{FF2B5EF4-FFF2-40B4-BE49-F238E27FC236}">
                <a16:creationId xmlns:a16="http://schemas.microsoft.com/office/drawing/2014/main" id="{FC8F08DC-8736-4BFE-8B72-8DD4184DEBE1}"/>
              </a:ext>
            </a:extLst>
          </p:cNvPr>
          <p:cNvSpPr txBox="1">
            <a:spLocks/>
          </p:cNvSpPr>
          <p:nvPr userDrawn="1"/>
        </p:nvSpPr>
        <p:spPr>
          <a:xfrm>
            <a:off x="6095999" y="2360141"/>
            <a:ext cx="6096001" cy="449785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vert="horz" lIns="0" tIns="45720" rIns="324000" bIns="45720" rtlCol="0" anchor="ctr">
            <a:normAutofit/>
          </a:bodyPr>
          <a:lstStyle>
            <a:lvl1pPr algn="r">
              <a:lnSpc>
                <a:spcPct val="90000"/>
              </a:lnSpc>
              <a:spcBef>
                <a:spcPct val="0"/>
              </a:spcBef>
              <a:buNone/>
              <a:defRPr sz="4000" b="1" i="0" spc="-150">
                <a:solidFill>
                  <a:schemeClr val="tx2"/>
                </a:solidFill>
                <a:latin typeface="Constantia" panose="02030602050306030303" pitchFamily="18" charset="0"/>
                <a:ea typeface="+mj-ea"/>
                <a:cs typeface="Gill Sans" panose="020B0502020104020203" pitchFamily="34" charset="-79"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8" name="Text Placeholder 6">
            <a:extLst>
              <a:ext uri="{FF2B5EF4-FFF2-40B4-BE49-F238E27FC236}">
                <a16:creationId xmlns:a16="http://schemas.microsoft.com/office/drawing/2014/main" id="{75D558A5-D3BF-4DB7-928F-A20868F3C37D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877607" y="2962016"/>
            <a:ext cx="4340785" cy="382749"/>
          </a:xfrm>
        </p:spPr>
        <p:txBody>
          <a:bodyPr lIns="0" anchor="b">
            <a:normAutofit/>
          </a:bodyPr>
          <a:lstStyle>
            <a:lvl1pPr marL="0" indent="0">
              <a:buNone/>
              <a:defRPr sz="1600" b="1">
                <a:solidFill>
                  <a:schemeClr val="bg1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add title here</a:t>
            </a:r>
          </a:p>
        </p:txBody>
      </p:sp>
      <p:sp>
        <p:nvSpPr>
          <p:cNvPr id="9" name="Text Placeholder 6">
            <a:extLst>
              <a:ext uri="{FF2B5EF4-FFF2-40B4-BE49-F238E27FC236}">
                <a16:creationId xmlns:a16="http://schemas.microsoft.com/office/drawing/2014/main" id="{92EBEB66-5E12-4FD8-AC09-10C992CA7CF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972685" y="2962016"/>
            <a:ext cx="4342629" cy="382749"/>
          </a:xfrm>
        </p:spPr>
        <p:txBody>
          <a:bodyPr vert="horz" lIns="0" tIns="45720" rIns="91440" bIns="45720" rtlCol="0" anchor="b">
            <a:normAutofit/>
          </a:bodyPr>
          <a:lstStyle>
            <a:lvl1pPr marL="0" indent="0">
              <a:buNone/>
              <a:defRPr lang="en-US" sz="1600" b="1" dirty="0">
                <a:solidFill>
                  <a:schemeClr val="bg1"/>
                </a:solidFill>
                <a:latin typeface="+mj-lt"/>
              </a:defRPr>
            </a:lvl1pPr>
          </a:lstStyle>
          <a:p>
            <a:pPr marL="228600" lvl="0" indent="-228600"/>
            <a:r>
              <a:rPr lang="en-US" dirty="0"/>
              <a:t>Click to add title here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B53E20B-DD70-4AFB-9D9B-17969F880C06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77607" y="3366301"/>
            <a:ext cx="4340785" cy="2253961"/>
          </a:xfrm>
        </p:spPr>
        <p:txBody>
          <a:bodyPr lIns="0" tIns="72000">
            <a:normAutofit/>
          </a:bodyPr>
          <a:lstStyle>
            <a:lvl1pPr>
              <a:defRPr sz="1400">
                <a:solidFill>
                  <a:schemeClr val="bg1"/>
                </a:solidFill>
              </a:defRPr>
            </a:lvl1pPr>
            <a:lvl2pPr>
              <a:defRPr sz="1200">
                <a:solidFill>
                  <a:schemeClr val="bg1"/>
                </a:solidFill>
              </a:defRPr>
            </a:lvl2pPr>
            <a:lvl3pPr>
              <a:defRPr sz="1100">
                <a:solidFill>
                  <a:schemeClr val="bg1"/>
                </a:solidFill>
              </a:defRPr>
            </a:lvl3pPr>
            <a:lvl4pPr>
              <a:defRPr sz="1050">
                <a:solidFill>
                  <a:schemeClr val="bg1"/>
                </a:solidFill>
              </a:defRPr>
            </a:lvl4pPr>
            <a:lvl5pPr>
              <a:defRPr sz="105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37EBF543-63D2-4169-AB73-3F4BD242FA61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6972685" y="3366301"/>
            <a:ext cx="4342629" cy="2253961"/>
          </a:xfrm>
        </p:spPr>
        <p:txBody>
          <a:bodyPr lIns="0" tIns="72000">
            <a:normAutofit/>
          </a:bodyPr>
          <a:lstStyle>
            <a:lvl1pPr>
              <a:defRPr sz="1400">
                <a:solidFill>
                  <a:schemeClr val="bg1"/>
                </a:solidFill>
              </a:defRPr>
            </a:lvl1pPr>
            <a:lvl2pPr>
              <a:defRPr sz="1200">
                <a:solidFill>
                  <a:schemeClr val="bg1"/>
                </a:solidFill>
              </a:defRPr>
            </a:lvl2pPr>
            <a:lvl3pPr>
              <a:defRPr sz="1100">
                <a:solidFill>
                  <a:schemeClr val="bg1"/>
                </a:solidFill>
              </a:defRPr>
            </a:lvl3pPr>
            <a:lvl4pPr>
              <a:defRPr sz="1050">
                <a:solidFill>
                  <a:schemeClr val="bg1"/>
                </a:solidFill>
              </a:defRPr>
            </a:lvl4pPr>
            <a:lvl5pPr>
              <a:defRPr sz="105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110731EC-67BA-493B-B1C7-6258DD2B60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8215" y="358610"/>
            <a:ext cx="7135570" cy="822240"/>
          </a:xfrm>
        </p:spPr>
        <p:txBody>
          <a:bodyPr lIns="0" anchor="t">
            <a:normAutofit/>
          </a:bodyPr>
          <a:lstStyle>
            <a:lvl1pPr algn="ctr">
              <a:defRPr sz="400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Shape 62" title="Decorative">
            <a:extLst>
              <a:ext uri="{FF2B5EF4-FFF2-40B4-BE49-F238E27FC236}">
                <a16:creationId xmlns:a16="http://schemas.microsoft.com/office/drawing/2014/main" id="{E1A23DB6-E067-4A30-8C4B-98B452428518}"/>
              </a:ext>
            </a:extLst>
          </p:cNvPr>
          <p:cNvSpPr/>
          <p:nvPr userDrawn="1"/>
        </p:nvSpPr>
        <p:spPr>
          <a:xfrm rot="16200000" flipV="1">
            <a:off x="6096000" y="222583"/>
            <a:ext cx="0" cy="2188805"/>
          </a:xfrm>
          <a:prstGeom prst="line">
            <a:avLst/>
          </a:prstGeom>
          <a:ln w="76200">
            <a:solidFill>
              <a:schemeClr val="accent1">
                <a:lumMod val="40000"/>
                <a:lumOff val="60000"/>
              </a:schemeClr>
            </a:solidFill>
            <a:miter lim="400000"/>
          </a:ln>
        </p:spPr>
        <p:txBody>
          <a:bodyPr lIns="19050" tIns="19050" rIns="19050" bIns="19050" anchor="ctr"/>
          <a:lstStyle/>
          <a:p>
            <a:pPr algn="ctr">
              <a:defRPr sz="30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1500" dirty="0"/>
          </a:p>
        </p:txBody>
      </p:sp>
    </p:spTree>
    <p:extLst>
      <p:ext uri="{BB962C8B-B14F-4D97-AF65-F5344CB8AC3E}">
        <p14:creationId xmlns:p14="http://schemas.microsoft.com/office/powerpoint/2010/main" val="172348581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 title="Decorative">
            <a:extLst>
              <a:ext uri="{FF2B5EF4-FFF2-40B4-BE49-F238E27FC236}">
                <a16:creationId xmlns:a16="http://schemas.microsoft.com/office/drawing/2014/main" id="{FC8F08DC-8736-4BFE-8B72-8DD4184DEBE1}"/>
              </a:ext>
            </a:extLst>
          </p:cNvPr>
          <p:cNvSpPr txBox="1">
            <a:spLocks/>
          </p:cNvSpPr>
          <p:nvPr userDrawn="1"/>
        </p:nvSpPr>
        <p:spPr>
          <a:xfrm>
            <a:off x="-1" y="2360141"/>
            <a:ext cx="6096001" cy="4497859"/>
          </a:xfrm>
          <a:prstGeom prst="rect">
            <a:avLst/>
          </a:prstGeom>
          <a:solidFill>
            <a:schemeClr val="accent2"/>
          </a:solidFill>
        </p:spPr>
        <p:txBody>
          <a:bodyPr vert="horz" lIns="0" tIns="45720" rIns="324000" bIns="45720" rtlCol="0" anchor="ctr">
            <a:normAutofit/>
          </a:bodyPr>
          <a:lstStyle>
            <a:lvl1pPr algn="r">
              <a:lnSpc>
                <a:spcPct val="90000"/>
              </a:lnSpc>
              <a:spcBef>
                <a:spcPct val="0"/>
              </a:spcBef>
              <a:buNone/>
              <a:defRPr sz="4000" b="1" i="0" spc="-150">
                <a:solidFill>
                  <a:schemeClr val="tx2"/>
                </a:solidFill>
                <a:latin typeface="Constantia" panose="02030602050306030303" pitchFamily="18" charset="0"/>
                <a:ea typeface="+mj-ea"/>
                <a:cs typeface="Gill Sans" panose="020B0502020104020203" pitchFamily="34" charset="-79"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12" name="Title 1" title="Decorative">
            <a:extLst>
              <a:ext uri="{FF2B5EF4-FFF2-40B4-BE49-F238E27FC236}">
                <a16:creationId xmlns:a16="http://schemas.microsoft.com/office/drawing/2014/main" id="{FC8F08DC-8736-4BFE-8B72-8DD4184DEBE1}"/>
              </a:ext>
            </a:extLst>
          </p:cNvPr>
          <p:cNvSpPr txBox="1">
            <a:spLocks/>
          </p:cNvSpPr>
          <p:nvPr userDrawn="1"/>
        </p:nvSpPr>
        <p:spPr>
          <a:xfrm>
            <a:off x="6095999" y="2360141"/>
            <a:ext cx="6096001" cy="4497859"/>
          </a:xfrm>
          <a:prstGeom prst="rect">
            <a:avLst/>
          </a:prstGeom>
          <a:solidFill>
            <a:schemeClr val="accent2">
              <a:lumMod val="75000"/>
              <a:lumOff val="25000"/>
            </a:schemeClr>
          </a:solidFill>
        </p:spPr>
        <p:txBody>
          <a:bodyPr vert="horz" lIns="0" tIns="45720" rIns="324000" bIns="45720" rtlCol="0" anchor="ctr">
            <a:normAutofit/>
          </a:bodyPr>
          <a:lstStyle>
            <a:lvl1pPr algn="r">
              <a:lnSpc>
                <a:spcPct val="90000"/>
              </a:lnSpc>
              <a:spcBef>
                <a:spcPct val="0"/>
              </a:spcBef>
              <a:buNone/>
              <a:defRPr sz="4000" b="1" i="0" spc="-150">
                <a:solidFill>
                  <a:schemeClr val="tx2"/>
                </a:solidFill>
                <a:latin typeface="Constantia" panose="02030602050306030303" pitchFamily="18" charset="0"/>
                <a:ea typeface="+mj-ea"/>
                <a:cs typeface="Gill Sans" panose="020B0502020104020203" pitchFamily="34" charset="-79"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8" name="Text Placeholder 6">
            <a:extLst>
              <a:ext uri="{FF2B5EF4-FFF2-40B4-BE49-F238E27FC236}">
                <a16:creationId xmlns:a16="http://schemas.microsoft.com/office/drawing/2014/main" id="{75D558A5-D3BF-4DB7-928F-A20868F3C37D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877607" y="2962016"/>
            <a:ext cx="4340785" cy="382749"/>
          </a:xfrm>
        </p:spPr>
        <p:txBody>
          <a:bodyPr lIns="0" anchor="b">
            <a:normAutofit/>
          </a:bodyPr>
          <a:lstStyle>
            <a:lvl1pPr marL="0" indent="0">
              <a:buNone/>
              <a:defRPr sz="1600" b="1">
                <a:solidFill>
                  <a:schemeClr val="bg1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add title here</a:t>
            </a:r>
          </a:p>
        </p:txBody>
      </p:sp>
      <p:sp>
        <p:nvSpPr>
          <p:cNvPr id="9" name="Text Placeholder 6">
            <a:extLst>
              <a:ext uri="{FF2B5EF4-FFF2-40B4-BE49-F238E27FC236}">
                <a16:creationId xmlns:a16="http://schemas.microsoft.com/office/drawing/2014/main" id="{92EBEB66-5E12-4FD8-AC09-10C992CA7CF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972685" y="2962016"/>
            <a:ext cx="4342629" cy="382749"/>
          </a:xfrm>
        </p:spPr>
        <p:txBody>
          <a:bodyPr vert="horz" lIns="0" tIns="45720" rIns="91440" bIns="45720" rtlCol="0" anchor="b">
            <a:normAutofit/>
          </a:bodyPr>
          <a:lstStyle>
            <a:lvl1pPr marL="0" indent="0">
              <a:buNone/>
              <a:defRPr lang="en-US" sz="1600" b="1" dirty="0">
                <a:solidFill>
                  <a:schemeClr val="bg1"/>
                </a:solidFill>
                <a:latin typeface="+mj-lt"/>
              </a:defRPr>
            </a:lvl1pPr>
          </a:lstStyle>
          <a:p>
            <a:pPr marL="228600" lvl="0" indent="-228600"/>
            <a:r>
              <a:rPr lang="en-US" dirty="0"/>
              <a:t>Click to add title here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B53E20B-DD70-4AFB-9D9B-17969F880C06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77607" y="3366301"/>
            <a:ext cx="4340785" cy="2253961"/>
          </a:xfrm>
        </p:spPr>
        <p:txBody>
          <a:bodyPr lIns="0" tIns="72000">
            <a:normAutofit/>
          </a:bodyPr>
          <a:lstStyle>
            <a:lvl1pPr>
              <a:defRPr sz="1400">
                <a:solidFill>
                  <a:schemeClr val="bg1"/>
                </a:solidFill>
              </a:defRPr>
            </a:lvl1pPr>
            <a:lvl2pPr>
              <a:defRPr sz="1200">
                <a:solidFill>
                  <a:schemeClr val="bg1"/>
                </a:solidFill>
              </a:defRPr>
            </a:lvl2pPr>
            <a:lvl3pPr>
              <a:defRPr sz="1100">
                <a:solidFill>
                  <a:schemeClr val="bg1"/>
                </a:solidFill>
              </a:defRPr>
            </a:lvl3pPr>
            <a:lvl4pPr>
              <a:defRPr sz="1050">
                <a:solidFill>
                  <a:schemeClr val="bg1"/>
                </a:solidFill>
              </a:defRPr>
            </a:lvl4pPr>
            <a:lvl5pPr>
              <a:defRPr sz="105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37EBF543-63D2-4169-AB73-3F4BD242FA61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6972685" y="3366301"/>
            <a:ext cx="4342629" cy="2253961"/>
          </a:xfrm>
        </p:spPr>
        <p:txBody>
          <a:bodyPr lIns="0" tIns="72000">
            <a:normAutofit/>
          </a:bodyPr>
          <a:lstStyle>
            <a:lvl1pPr>
              <a:defRPr sz="1400">
                <a:solidFill>
                  <a:schemeClr val="bg1"/>
                </a:solidFill>
              </a:defRPr>
            </a:lvl1pPr>
            <a:lvl2pPr>
              <a:defRPr sz="1200">
                <a:solidFill>
                  <a:schemeClr val="bg1"/>
                </a:solidFill>
              </a:defRPr>
            </a:lvl2pPr>
            <a:lvl3pPr>
              <a:defRPr sz="1100">
                <a:solidFill>
                  <a:schemeClr val="bg1"/>
                </a:solidFill>
              </a:defRPr>
            </a:lvl3pPr>
            <a:lvl4pPr>
              <a:defRPr sz="1050">
                <a:solidFill>
                  <a:schemeClr val="bg1"/>
                </a:solidFill>
              </a:defRPr>
            </a:lvl4pPr>
            <a:lvl5pPr>
              <a:defRPr sz="105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110731EC-67BA-493B-B1C7-6258DD2B60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8215" y="358610"/>
            <a:ext cx="7135570" cy="822240"/>
          </a:xfrm>
        </p:spPr>
        <p:txBody>
          <a:bodyPr lIns="0" anchor="t">
            <a:normAutofit/>
          </a:bodyPr>
          <a:lstStyle>
            <a:lvl1pPr algn="ctr">
              <a:defRPr sz="400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Shape 62" title="Decorative">
            <a:extLst>
              <a:ext uri="{FF2B5EF4-FFF2-40B4-BE49-F238E27FC236}">
                <a16:creationId xmlns:a16="http://schemas.microsoft.com/office/drawing/2014/main" id="{E1A23DB6-E067-4A30-8C4B-98B452428518}"/>
              </a:ext>
            </a:extLst>
          </p:cNvPr>
          <p:cNvSpPr/>
          <p:nvPr userDrawn="1"/>
        </p:nvSpPr>
        <p:spPr>
          <a:xfrm rot="16200000" flipV="1">
            <a:off x="6096000" y="222583"/>
            <a:ext cx="0" cy="2188805"/>
          </a:xfrm>
          <a:prstGeom prst="line">
            <a:avLst/>
          </a:prstGeom>
          <a:ln w="76200">
            <a:solidFill>
              <a:schemeClr val="accent2">
                <a:lumMod val="50000"/>
                <a:lumOff val="50000"/>
              </a:schemeClr>
            </a:solidFill>
            <a:miter lim="400000"/>
          </a:ln>
        </p:spPr>
        <p:txBody>
          <a:bodyPr lIns="19050" tIns="19050" rIns="19050" bIns="19050" anchor="ctr"/>
          <a:lstStyle/>
          <a:p>
            <a:pPr algn="ctr">
              <a:defRPr sz="30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1500" dirty="0"/>
          </a:p>
        </p:txBody>
      </p:sp>
    </p:spTree>
    <p:extLst>
      <p:ext uri="{BB962C8B-B14F-4D97-AF65-F5344CB8AC3E}">
        <p14:creationId xmlns:p14="http://schemas.microsoft.com/office/powerpoint/2010/main" val="184964726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0731EC-67BA-493B-B1C7-6258DD2B60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4948" y="1193765"/>
            <a:ext cx="4385841" cy="1325563"/>
          </a:xfrm>
        </p:spPr>
        <p:txBody>
          <a:bodyPr anchor="b">
            <a:normAutofit/>
          </a:bodyPr>
          <a:lstStyle>
            <a:lvl1pPr algn="r">
              <a:defRPr sz="4000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Picture Placeholder 4" title="Decorative">
            <a:extLst>
              <a:ext uri="{FF2B5EF4-FFF2-40B4-BE49-F238E27FC236}">
                <a16:creationId xmlns:a16="http://schemas.microsoft.com/office/drawing/2014/main" id="{BE84B7CE-D997-4F92-BD9D-3F9DE2782EF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878814" y="2632337"/>
            <a:ext cx="4385841" cy="3357563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233D39E2-2188-4621-B115-A912A057E8A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182016" y="1598619"/>
            <a:ext cx="4869806" cy="1896435"/>
          </a:xfrm>
        </p:spPr>
        <p:txBody>
          <a:bodyPr lIns="0">
            <a:noAutofit/>
          </a:bodyPr>
          <a:lstStyle>
            <a:lvl1pPr marL="0" indent="0">
              <a:lnSpc>
                <a:spcPct val="100000"/>
              </a:lnSpc>
              <a:buNone/>
              <a:defRPr sz="1400">
                <a:latin typeface="+mn-lt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6">
            <a:extLst>
              <a:ext uri="{FF2B5EF4-FFF2-40B4-BE49-F238E27FC236}">
                <a16:creationId xmlns:a16="http://schemas.microsoft.com/office/drawing/2014/main" id="{75D558A5-D3BF-4DB7-928F-A20868F3C37D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182016" y="1194294"/>
            <a:ext cx="4869806" cy="382749"/>
          </a:xfrm>
        </p:spPr>
        <p:txBody>
          <a:bodyPr lIns="0" anchor="b">
            <a:noAutofit/>
          </a:bodyPr>
          <a:lstStyle>
            <a:lvl1pPr marL="0" indent="0">
              <a:buNone/>
              <a:defRPr sz="1600" b="1">
                <a:latin typeface="+mj-lt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add title here</a:t>
            </a:r>
          </a:p>
        </p:txBody>
      </p:sp>
      <p:sp>
        <p:nvSpPr>
          <p:cNvPr id="6" name="Text Placeholder 6">
            <a:extLst>
              <a:ext uri="{FF2B5EF4-FFF2-40B4-BE49-F238E27FC236}">
                <a16:creationId xmlns:a16="http://schemas.microsoft.com/office/drawing/2014/main" id="{B2C5FA2F-DD81-4A72-AB26-A4C663724F4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182018" y="4093464"/>
            <a:ext cx="4869806" cy="1896435"/>
          </a:xfrm>
        </p:spPr>
        <p:txBody>
          <a:bodyPr lIns="0">
            <a:noAutofit/>
          </a:bodyPr>
          <a:lstStyle>
            <a:lvl1pPr marL="0" indent="0">
              <a:lnSpc>
                <a:spcPct val="100000"/>
              </a:lnSpc>
              <a:buNone/>
              <a:defRPr sz="1400">
                <a:latin typeface="+mn-lt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6">
            <a:extLst>
              <a:ext uri="{FF2B5EF4-FFF2-40B4-BE49-F238E27FC236}">
                <a16:creationId xmlns:a16="http://schemas.microsoft.com/office/drawing/2014/main" id="{92EBEB66-5E12-4FD8-AC09-10C992CA7CF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182017" y="3689139"/>
            <a:ext cx="4832794" cy="382749"/>
          </a:xfrm>
        </p:spPr>
        <p:txBody>
          <a:bodyPr lIns="0" anchor="b">
            <a:noAutofit/>
          </a:bodyPr>
          <a:lstStyle>
            <a:lvl1pPr marL="0" indent="0">
              <a:buNone/>
              <a:defRPr sz="1600" b="1">
                <a:latin typeface="+mj-lt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add title here</a:t>
            </a:r>
          </a:p>
        </p:txBody>
      </p:sp>
      <p:sp>
        <p:nvSpPr>
          <p:cNvPr id="10" name="Shape 62" title="Decorative">
            <a:extLst>
              <a:ext uri="{FF2B5EF4-FFF2-40B4-BE49-F238E27FC236}">
                <a16:creationId xmlns:a16="http://schemas.microsoft.com/office/drawing/2014/main" id="{2683CBB0-468F-4DD2-853B-FBFFA91B662E}"/>
              </a:ext>
            </a:extLst>
          </p:cNvPr>
          <p:cNvSpPr/>
          <p:nvPr userDrawn="1"/>
        </p:nvSpPr>
        <p:spPr>
          <a:xfrm flipV="1">
            <a:off x="830507" y="1194294"/>
            <a:ext cx="0" cy="4795606"/>
          </a:xfrm>
          <a:prstGeom prst="line">
            <a:avLst/>
          </a:prstGeom>
          <a:ln w="76200">
            <a:solidFill>
              <a:schemeClr val="accent1">
                <a:alpha val="97000"/>
              </a:schemeClr>
            </a:solidFill>
            <a:miter lim="400000"/>
          </a:ln>
        </p:spPr>
        <p:txBody>
          <a:bodyPr lIns="19050" tIns="19050" rIns="19050" bIns="19050" anchor="ctr"/>
          <a:lstStyle/>
          <a:p>
            <a:pPr algn="ctr">
              <a:defRPr sz="30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1500" dirty="0"/>
          </a:p>
        </p:txBody>
      </p:sp>
    </p:spTree>
    <p:extLst>
      <p:ext uri="{BB962C8B-B14F-4D97-AF65-F5344CB8AC3E}">
        <p14:creationId xmlns:p14="http://schemas.microsoft.com/office/powerpoint/2010/main" val="397081059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BE84B7CE-D997-4F92-BD9D-3F9DE2782EF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7928658" y="836271"/>
            <a:ext cx="4263342" cy="5185458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7" name="Text Placeholder 6" title="Decorative">
            <a:extLst>
              <a:ext uri="{FF2B5EF4-FFF2-40B4-BE49-F238E27FC236}">
                <a16:creationId xmlns:a16="http://schemas.microsoft.com/office/drawing/2014/main" id="{233D39E2-2188-4621-B115-A912A057E8A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3657597" y="836271"/>
            <a:ext cx="4262400" cy="5185458"/>
          </a:xfrm>
          <a:solidFill>
            <a:schemeClr val="accent1"/>
          </a:solidFill>
        </p:spPr>
        <p:txBody>
          <a:bodyPr lIns="252000" tIns="144000" rIns="144000">
            <a:no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10731EC-67BA-493B-B1C7-6258DD2B604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5033" y="1659770"/>
            <a:ext cx="2558005" cy="1325563"/>
          </a:xfrm>
        </p:spPr>
        <p:txBody>
          <a:bodyPr anchor="t"/>
          <a:lstStyle>
            <a:lvl1pPr algn="l">
              <a:defRPr>
                <a:latin typeface="+mj-lt"/>
              </a:defRPr>
            </a:lvl1pPr>
          </a:lstStyle>
          <a:p>
            <a:r>
              <a:rPr lang="en-US" dirty="0"/>
              <a:t>Click to </a:t>
            </a:r>
            <a:br>
              <a:rPr lang="en-US" dirty="0"/>
            </a:br>
            <a:r>
              <a:rPr lang="en-US" dirty="0"/>
              <a:t>Add Title</a:t>
            </a:r>
          </a:p>
        </p:txBody>
      </p:sp>
      <p:sp>
        <p:nvSpPr>
          <p:cNvPr id="9" name="Shape 62" title="Decorative">
            <a:extLst>
              <a:ext uri="{FF2B5EF4-FFF2-40B4-BE49-F238E27FC236}">
                <a16:creationId xmlns:a16="http://schemas.microsoft.com/office/drawing/2014/main" id="{E1A23DB6-E067-4A30-8C4B-98B452428518}"/>
              </a:ext>
            </a:extLst>
          </p:cNvPr>
          <p:cNvSpPr/>
          <p:nvPr userDrawn="1"/>
        </p:nvSpPr>
        <p:spPr>
          <a:xfrm rot="16200000" flipV="1">
            <a:off x="1756506" y="1915220"/>
            <a:ext cx="0" cy="2188805"/>
          </a:xfrm>
          <a:prstGeom prst="line">
            <a:avLst/>
          </a:prstGeom>
          <a:ln w="76200">
            <a:solidFill>
              <a:schemeClr val="accent1">
                <a:lumMod val="60000"/>
                <a:lumOff val="40000"/>
              </a:schemeClr>
            </a:solidFill>
            <a:miter lim="400000"/>
          </a:ln>
        </p:spPr>
        <p:txBody>
          <a:bodyPr lIns="19050" tIns="19050" rIns="19050" bIns="19050" anchor="ctr"/>
          <a:lstStyle/>
          <a:p>
            <a:pPr algn="ctr">
              <a:defRPr sz="30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1500" dirty="0"/>
          </a:p>
        </p:txBody>
      </p:sp>
    </p:spTree>
    <p:extLst>
      <p:ext uri="{BB962C8B-B14F-4D97-AF65-F5344CB8AC3E}">
        <p14:creationId xmlns:p14="http://schemas.microsoft.com/office/powerpoint/2010/main" val="321740742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 title="Decorative">
            <a:extLst>
              <a:ext uri="{FF2B5EF4-FFF2-40B4-BE49-F238E27FC236}">
                <a16:creationId xmlns:a16="http://schemas.microsoft.com/office/drawing/2014/main" id="{233D39E2-2188-4621-B115-A912A057E8A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0" y="3206186"/>
            <a:ext cx="12192000" cy="3651813"/>
          </a:xfrm>
          <a:solidFill>
            <a:schemeClr val="accent2"/>
          </a:solidFill>
        </p:spPr>
        <p:txBody>
          <a:bodyPr lIns="5400000" tIns="216000" rIns="1800000">
            <a:no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10731EC-67BA-493B-B1C7-6258DD2B604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278053" y="1775520"/>
            <a:ext cx="6435524" cy="1325563"/>
          </a:xfrm>
        </p:spPr>
        <p:txBody>
          <a:bodyPr anchor="b"/>
          <a:lstStyle>
            <a:lvl1pPr algn="l">
              <a:defRPr>
                <a:latin typeface="+mj-lt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5" name="Picture Placeholder 4" title="Decorative">
            <a:extLst>
              <a:ext uri="{FF2B5EF4-FFF2-40B4-BE49-F238E27FC236}">
                <a16:creationId xmlns:a16="http://schemas.microsoft.com/office/drawing/2014/main" id="{BE84B7CE-D997-4F92-BD9D-3F9DE2782EF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971836" y="1"/>
            <a:ext cx="3523423" cy="3206186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6" name="Picture Placeholder 4" title="Decorative">
            <a:extLst>
              <a:ext uri="{FF2B5EF4-FFF2-40B4-BE49-F238E27FC236}">
                <a16:creationId xmlns:a16="http://schemas.microsoft.com/office/drawing/2014/main" id="{BE84B7CE-D997-4F92-BD9D-3F9DE2782EF8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971836" y="3358587"/>
            <a:ext cx="3523423" cy="3206186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722714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233D39E2-2188-4621-B115-A912A057E8A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38199" y="4586456"/>
            <a:ext cx="10349090" cy="1577281"/>
          </a:xfrm>
          <a:noFill/>
          <a:ln>
            <a:noFill/>
          </a:ln>
        </p:spPr>
        <p:txBody>
          <a:bodyPr lIns="0" tIns="216000" rIns="0">
            <a:noAutofit/>
          </a:bodyPr>
          <a:lstStyle>
            <a:lvl1pPr marL="0" indent="0" algn="ctr">
              <a:lnSpc>
                <a:spcPct val="100000"/>
              </a:lnSpc>
              <a:buNone/>
              <a:defRPr sz="1400">
                <a:latin typeface="+mn-lt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10731EC-67BA-493B-B1C7-6258DD2B604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199" y="3717212"/>
            <a:ext cx="10349089" cy="854791"/>
          </a:xfrm>
        </p:spPr>
        <p:txBody>
          <a:bodyPr lIns="0" rIns="0" anchor="b"/>
          <a:lstStyle>
            <a:lvl1pPr algn="ctr">
              <a:defRPr>
                <a:latin typeface="+mj-lt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5" name="Picture Placeholder 4" title="Decorative">
            <a:extLst>
              <a:ext uri="{FF2B5EF4-FFF2-40B4-BE49-F238E27FC236}">
                <a16:creationId xmlns:a16="http://schemas.microsoft.com/office/drawing/2014/main" id="{BE84B7CE-D997-4F92-BD9D-3F9DE2782EF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838200" y="836271"/>
            <a:ext cx="10349089" cy="2516529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312820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 title="Decorative">
            <a:extLst>
              <a:ext uri="{FF2B5EF4-FFF2-40B4-BE49-F238E27FC236}">
                <a16:creationId xmlns:a16="http://schemas.microsoft.com/office/drawing/2014/main" id="{9DF8596F-E730-47C4-86C3-F4A9B3F78268}"/>
              </a:ext>
            </a:extLst>
          </p:cNvPr>
          <p:cNvSpPr/>
          <p:nvPr userDrawn="1"/>
        </p:nvSpPr>
        <p:spPr>
          <a:xfrm>
            <a:off x="0" y="0"/>
            <a:ext cx="4745620" cy="3428990"/>
          </a:xfrm>
          <a:prstGeom prst="rect">
            <a:avLst/>
          </a:prstGeom>
          <a:solidFill>
            <a:schemeClr val="accent2"/>
          </a:solidFill>
        </p:spPr>
        <p:txBody>
          <a:bodyPr vert="horz" lIns="252000" tIns="144000" rIns="144000" bIns="45720" rtlCol="0">
            <a:noAutofit/>
          </a:bodyPr>
          <a:lstStyle/>
          <a:p>
            <a:pPr lvl="0" indent="0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endParaRPr lang="en-US" sz="1400" b="0" i="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Picture Placeholder 4" title="Decorative">
            <a:extLst>
              <a:ext uri="{FF2B5EF4-FFF2-40B4-BE49-F238E27FC236}">
                <a16:creationId xmlns:a16="http://schemas.microsoft.com/office/drawing/2014/main" id="{BE84B7CE-D997-4F92-BD9D-3F9DE2782EF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4745620" y="3428990"/>
            <a:ext cx="7446380" cy="3429009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10731EC-67BA-493B-B1C7-6258DD2B604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1659770"/>
            <a:ext cx="3085618" cy="1325563"/>
          </a:xfrm>
        </p:spPr>
        <p:txBody>
          <a:bodyPr lIns="0" anchor="t"/>
          <a:lstStyle>
            <a:lvl1pPr algn="l">
              <a:defRPr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Click to </a:t>
            </a:r>
            <a:br>
              <a:rPr lang="en-US" dirty="0"/>
            </a:br>
            <a:r>
              <a:rPr lang="en-US" dirty="0"/>
              <a:t>Add Title</a:t>
            </a:r>
          </a:p>
        </p:txBody>
      </p:sp>
      <p:sp>
        <p:nvSpPr>
          <p:cNvPr id="8" name="Text Placeholder 6">
            <a:extLst>
              <a:ext uri="{FF2B5EF4-FFF2-40B4-BE49-F238E27FC236}">
                <a16:creationId xmlns:a16="http://schemas.microsoft.com/office/drawing/2014/main" id="{2E0AB4DF-4264-4631-9A72-72B25F9BEED8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359078" y="1197273"/>
            <a:ext cx="6121722" cy="382749"/>
          </a:xfrm>
        </p:spPr>
        <p:txBody>
          <a:bodyPr lIns="0" tIns="0" anchor="t">
            <a:normAutofit/>
          </a:bodyPr>
          <a:lstStyle>
            <a:lvl1pPr marL="0" indent="0">
              <a:buNone/>
              <a:defRPr sz="1600" b="1">
                <a:solidFill>
                  <a:schemeClr val="tx1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add title here</a:t>
            </a:r>
          </a:p>
        </p:txBody>
      </p:sp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0E3F0CD0-D764-45BB-9798-E9046593B3AC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5359078" y="1588155"/>
            <a:ext cx="6121722" cy="1397178"/>
          </a:xfrm>
        </p:spPr>
        <p:txBody>
          <a:bodyPr lIns="0" tIns="0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100"/>
            </a:lvl3pPr>
            <a:lvl4pPr>
              <a:defRPr sz="1050"/>
            </a:lvl4pPr>
            <a:lvl5pPr>
              <a:defRPr sz="1050"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0E3F0CD0-D764-45BB-9798-E9046593B3AC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838200" y="3737092"/>
            <a:ext cx="3085618" cy="2663707"/>
          </a:xfrm>
        </p:spPr>
        <p:txBody>
          <a:bodyPr lIns="0" tIns="0">
            <a:normAutofit/>
          </a:bodyPr>
          <a:lstStyle>
            <a:lvl1pPr marL="0" indent="0">
              <a:lnSpc>
                <a:spcPct val="100000"/>
              </a:lnSpc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100"/>
            </a:lvl3pPr>
            <a:lvl4pPr>
              <a:defRPr sz="1050"/>
            </a:lvl4pPr>
            <a:lvl5pPr>
              <a:defRPr sz="1050"/>
            </a:lvl5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3636220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 title="Decorative">
            <a:extLst>
              <a:ext uri="{FF2B5EF4-FFF2-40B4-BE49-F238E27FC236}">
                <a16:creationId xmlns:a16="http://schemas.microsoft.com/office/drawing/2014/main" id="{9B9B3BD2-24FF-4E30-B0DA-4DCD6E57D9FC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7F92C0C-7E68-45AE-8824-6858C687476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282502" y="4973519"/>
            <a:ext cx="7299618" cy="1440000"/>
          </a:xfrm>
          <a:solidFill>
            <a:schemeClr val="accent1"/>
          </a:solidFill>
        </p:spPr>
        <p:txBody>
          <a:bodyPr lIns="216000">
            <a:normAutofit/>
          </a:bodyPr>
          <a:lstStyle>
            <a:lvl1pPr algn="ctr">
              <a:defRPr sz="400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9536023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 with Imag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4" title="Decorative">
            <a:extLst>
              <a:ext uri="{FF2B5EF4-FFF2-40B4-BE49-F238E27FC236}">
                <a16:creationId xmlns:a16="http://schemas.microsoft.com/office/drawing/2014/main" id="{BE84B7CE-D997-4F92-BD9D-3F9DE2782EF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5295899" y="4288"/>
            <a:ext cx="6896100" cy="6853712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8CBA09E-664D-42AC-81A8-E6756A655750}"/>
              </a:ext>
            </a:extLst>
          </p:cNvPr>
          <p:cNvSpPr/>
          <p:nvPr userDrawn="1"/>
        </p:nvSpPr>
        <p:spPr>
          <a:xfrm>
            <a:off x="0" y="1539433"/>
            <a:ext cx="8866207" cy="53185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 title="Decorative"/>
          <p:cNvSpPr/>
          <p:nvPr userDrawn="1"/>
        </p:nvSpPr>
        <p:spPr>
          <a:xfrm>
            <a:off x="0" y="0"/>
            <a:ext cx="5295899" cy="6858000"/>
          </a:xfrm>
          <a:prstGeom prst="rect">
            <a:avLst/>
          </a:prstGeom>
          <a:solidFill>
            <a:schemeClr val="accent1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AA99C074-A230-B944-8FEA-870A76765C6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98690" y="2040520"/>
            <a:ext cx="4120444" cy="1818655"/>
          </a:xfrm>
        </p:spPr>
        <p:txBody>
          <a:bodyPr anchor="b">
            <a:noAutofit/>
          </a:bodyPr>
          <a:lstStyle>
            <a:lvl1pPr algn="l">
              <a:defRPr sz="50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10" name="Text Placeholder 12">
            <a:extLst>
              <a:ext uri="{FF2B5EF4-FFF2-40B4-BE49-F238E27FC236}">
                <a16:creationId xmlns:a16="http://schemas.microsoft.com/office/drawing/2014/main" id="{1221857D-ECFA-4D4D-91DF-E36500791501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798690" y="4031658"/>
            <a:ext cx="4120443" cy="338549"/>
          </a:xfrm>
        </p:spPr>
        <p:txBody>
          <a:bodyPr>
            <a:normAutofit/>
          </a:bodyPr>
          <a:lstStyle>
            <a:lvl1pPr marL="0" indent="0" algn="l">
              <a:buNone/>
              <a:defRPr sz="1600" spc="3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SUBTITLE GOES HERE</a:t>
            </a:r>
          </a:p>
        </p:txBody>
      </p:sp>
      <p:sp>
        <p:nvSpPr>
          <p:cNvPr id="11" name="Shape 62" title="Decorative">
            <a:extLst>
              <a:ext uri="{FF2B5EF4-FFF2-40B4-BE49-F238E27FC236}">
                <a16:creationId xmlns:a16="http://schemas.microsoft.com/office/drawing/2014/main" id="{E1A23DB6-E067-4A30-8C4B-98B452428518}"/>
              </a:ext>
            </a:extLst>
          </p:cNvPr>
          <p:cNvSpPr/>
          <p:nvPr userDrawn="1"/>
        </p:nvSpPr>
        <p:spPr>
          <a:xfrm rot="16200000" flipV="1">
            <a:off x="1893092" y="2764774"/>
            <a:ext cx="0" cy="2188806"/>
          </a:xfrm>
          <a:prstGeom prst="line">
            <a:avLst/>
          </a:prstGeom>
          <a:ln w="25400">
            <a:solidFill>
              <a:schemeClr val="bg1"/>
            </a:solidFill>
            <a:miter lim="400000"/>
          </a:ln>
        </p:spPr>
        <p:txBody>
          <a:bodyPr lIns="19050" tIns="19050" rIns="19050" bIns="19050" anchor="ctr"/>
          <a:lstStyle/>
          <a:p>
            <a:pPr algn="l">
              <a:defRPr sz="30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1500" dirty="0"/>
          </a:p>
        </p:txBody>
      </p:sp>
    </p:spTree>
    <p:extLst>
      <p:ext uri="{BB962C8B-B14F-4D97-AF65-F5344CB8AC3E}">
        <p14:creationId xmlns:p14="http://schemas.microsoft.com/office/powerpoint/2010/main" val="155885000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 title="Decorative">
            <a:extLst>
              <a:ext uri="{FF2B5EF4-FFF2-40B4-BE49-F238E27FC236}">
                <a16:creationId xmlns:a16="http://schemas.microsoft.com/office/drawing/2014/main" id="{9B9B3BD2-24FF-4E30-B0DA-4DCD6E57D9FC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202713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4" title="Decorative">
            <a:extLst>
              <a:ext uri="{FF2B5EF4-FFF2-40B4-BE49-F238E27FC236}">
                <a16:creationId xmlns:a16="http://schemas.microsoft.com/office/drawing/2014/main" id="{8DE1C71F-8DD3-4FFB-B233-CF08AE5260F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Text Placeholder 12">
            <a:extLst>
              <a:ext uri="{FF2B5EF4-FFF2-40B4-BE49-F238E27FC236}">
                <a16:creationId xmlns:a16="http://schemas.microsoft.com/office/drawing/2014/main" id="{89A80859-BDA6-44AA-A750-4E06108B9B2B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887474" y="3665204"/>
            <a:ext cx="7304526" cy="2196780"/>
          </a:xfrm>
          <a:solidFill>
            <a:schemeClr val="accent1"/>
          </a:solidFill>
        </p:spPr>
        <p:txBody>
          <a:bodyPr lIns="274320" tIns="182880" rIns="182880" bIns="182880" anchor="ctr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4000" b="1" i="0" kern="1200" spc="-150" dirty="0">
                <a:solidFill>
                  <a:schemeClr val="bg1"/>
                </a:solidFill>
                <a:latin typeface="+mj-lt"/>
                <a:ea typeface="+mj-ea"/>
                <a:cs typeface="Gill Sans" panose="020B0502020104020203" pitchFamily="34" charset="-79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Shape 62" title="Decorative">
            <a:extLst>
              <a:ext uri="{FF2B5EF4-FFF2-40B4-BE49-F238E27FC236}">
                <a16:creationId xmlns:a16="http://schemas.microsoft.com/office/drawing/2014/main" id="{E1A23DB6-E067-4A30-8C4B-98B452428518}"/>
              </a:ext>
            </a:extLst>
          </p:cNvPr>
          <p:cNvSpPr/>
          <p:nvPr userDrawn="1"/>
        </p:nvSpPr>
        <p:spPr>
          <a:xfrm flipV="1">
            <a:off x="4887473" y="3665204"/>
            <a:ext cx="1" cy="2188805"/>
          </a:xfrm>
          <a:prstGeom prst="line">
            <a:avLst/>
          </a:prstGeom>
          <a:ln w="76200">
            <a:solidFill>
              <a:schemeClr val="accent1">
                <a:lumMod val="60000"/>
                <a:lumOff val="40000"/>
              </a:schemeClr>
            </a:solidFill>
            <a:miter lim="400000"/>
          </a:ln>
        </p:spPr>
        <p:txBody>
          <a:bodyPr lIns="19050" tIns="19050" rIns="19050" bIns="19050" anchor="ctr"/>
          <a:lstStyle/>
          <a:p>
            <a:pPr algn="ctr">
              <a:defRPr sz="30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1500" dirty="0"/>
          </a:p>
        </p:txBody>
      </p:sp>
    </p:spTree>
    <p:extLst>
      <p:ext uri="{BB962C8B-B14F-4D97-AF65-F5344CB8AC3E}">
        <p14:creationId xmlns:p14="http://schemas.microsoft.com/office/powerpoint/2010/main" val="425974026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9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4" title="Decorative">
            <a:extLst>
              <a:ext uri="{FF2B5EF4-FFF2-40B4-BE49-F238E27FC236}">
                <a16:creationId xmlns:a16="http://schemas.microsoft.com/office/drawing/2014/main" id="{8DE1C71F-8DD3-4FFB-B233-CF08AE5260F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" name="Text Placeholder 12">
            <a:extLst>
              <a:ext uri="{FF2B5EF4-FFF2-40B4-BE49-F238E27FC236}">
                <a16:creationId xmlns:a16="http://schemas.microsoft.com/office/drawing/2014/main" id="{89A80859-BDA6-44AA-A750-4E06108B9B2B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887474" y="3665204"/>
            <a:ext cx="7304526" cy="2196780"/>
          </a:xfrm>
          <a:solidFill>
            <a:schemeClr val="accent2"/>
          </a:solidFill>
        </p:spPr>
        <p:txBody>
          <a:bodyPr lIns="274320" tIns="182880" rIns="182880" bIns="182880" anchor="ctr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4000" b="1" i="0" kern="1200" spc="-150" dirty="0">
                <a:solidFill>
                  <a:schemeClr val="bg1"/>
                </a:solidFill>
                <a:latin typeface="+mj-lt"/>
                <a:ea typeface="+mj-ea"/>
                <a:cs typeface="Gill Sans" panose="020B0502020104020203" pitchFamily="34" charset="-79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Shape 62" title="Decorative">
            <a:extLst>
              <a:ext uri="{FF2B5EF4-FFF2-40B4-BE49-F238E27FC236}">
                <a16:creationId xmlns:a16="http://schemas.microsoft.com/office/drawing/2014/main" id="{E1A23DB6-E067-4A30-8C4B-98B452428518}"/>
              </a:ext>
            </a:extLst>
          </p:cNvPr>
          <p:cNvSpPr/>
          <p:nvPr userDrawn="1"/>
        </p:nvSpPr>
        <p:spPr>
          <a:xfrm flipV="1">
            <a:off x="4887473" y="3665204"/>
            <a:ext cx="1" cy="2188805"/>
          </a:xfrm>
          <a:prstGeom prst="line">
            <a:avLst/>
          </a:prstGeom>
          <a:ln w="76200">
            <a:solidFill>
              <a:schemeClr val="accent2">
                <a:lumMod val="75000"/>
                <a:lumOff val="25000"/>
              </a:schemeClr>
            </a:solidFill>
            <a:miter lim="400000"/>
          </a:ln>
        </p:spPr>
        <p:txBody>
          <a:bodyPr lIns="19050" tIns="19050" rIns="19050" bIns="19050" anchor="ctr"/>
          <a:lstStyle/>
          <a:p>
            <a:pPr algn="ctr">
              <a:defRPr sz="30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1500" dirty="0"/>
          </a:p>
        </p:txBody>
      </p:sp>
    </p:spTree>
    <p:extLst>
      <p:ext uri="{BB962C8B-B14F-4D97-AF65-F5344CB8AC3E}">
        <p14:creationId xmlns:p14="http://schemas.microsoft.com/office/powerpoint/2010/main" val="295594173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Custom Layou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4" title="Decorative">
            <a:extLst>
              <a:ext uri="{FF2B5EF4-FFF2-40B4-BE49-F238E27FC236}">
                <a16:creationId xmlns:a16="http://schemas.microsoft.com/office/drawing/2014/main" id="{8DE1C71F-8DD3-4FFB-B233-CF08AE5260F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5497975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" name="Title 4">
            <a:extLst>
              <a:ext uri="{FF2B5EF4-FFF2-40B4-BE49-F238E27FC236}">
                <a16:creationId xmlns:a16="http://schemas.microsoft.com/office/drawing/2014/main" id="{8DF09845-7890-4D10-A53B-2A4D053168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3440" y="5688402"/>
            <a:ext cx="8717280" cy="823070"/>
          </a:xfrm>
          <a:noFill/>
        </p:spPr>
        <p:txBody>
          <a:bodyPr lIns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14727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0_Custom Layou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4" title="Decorative">
            <a:extLst>
              <a:ext uri="{FF2B5EF4-FFF2-40B4-BE49-F238E27FC236}">
                <a16:creationId xmlns:a16="http://schemas.microsoft.com/office/drawing/2014/main" id="{8DE1C71F-8DD3-4FFB-B233-CF08AE5260F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680013"/>
            <a:ext cx="12192000" cy="5497975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595410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3_Custom Layout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4" title="Decorative">
            <a:extLst>
              <a:ext uri="{FF2B5EF4-FFF2-40B4-BE49-F238E27FC236}">
                <a16:creationId xmlns:a16="http://schemas.microsoft.com/office/drawing/2014/main" id="{8DE1C71F-8DD3-4FFB-B233-CF08AE5260F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5497975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" name="Title 4">
            <a:extLst>
              <a:ext uri="{FF2B5EF4-FFF2-40B4-BE49-F238E27FC236}">
                <a16:creationId xmlns:a16="http://schemas.microsoft.com/office/drawing/2014/main" id="{8DF09845-7890-4D10-A53B-2A4D053168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3440" y="5688402"/>
            <a:ext cx="8717280" cy="823070"/>
          </a:xfrm>
          <a:noFill/>
        </p:spPr>
        <p:txBody>
          <a:bodyPr lIns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438919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4_Custom Layout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4" title="Decorative">
            <a:extLst>
              <a:ext uri="{FF2B5EF4-FFF2-40B4-BE49-F238E27FC236}">
                <a16:creationId xmlns:a16="http://schemas.microsoft.com/office/drawing/2014/main" id="{8DE1C71F-8DD3-4FFB-B233-CF08AE5260F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680013"/>
            <a:ext cx="12192000" cy="5497975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258207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4" title="Decorative">
            <a:extLst>
              <a:ext uri="{FF2B5EF4-FFF2-40B4-BE49-F238E27FC236}">
                <a16:creationId xmlns:a16="http://schemas.microsoft.com/office/drawing/2014/main" id="{8DE1C71F-8DD3-4FFB-B233-CF08AE5260F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7999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Rectangle 4"/>
          <p:cNvSpPr/>
          <p:nvPr userDrawn="1"/>
        </p:nvSpPr>
        <p:spPr>
          <a:xfrm>
            <a:off x="0" y="4735870"/>
            <a:ext cx="12192000" cy="1500431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itle 4">
            <a:extLst>
              <a:ext uri="{FF2B5EF4-FFF2-40B4-BE49-F238E27FC236}">
                <a16:creationId xmlns:a16="http://schemas.microsoft.com/office/drawing/2014/main" id="{7EBB9618-FC05-4C85-8241-A1EFCE8127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5396" y="5074550"/>
            <a:ext cx="8717280" cy="823070"/>
          </a:xfrm>
          <a:noFill/>
        </p:spPr>
        <p:txBody>
          <a:bodyPr lIns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3661146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4" title="Decorative">
            <a:extLst>
              <a:ext uri="{FF2B5EF4-FFF2-40B4-BE49-F238E27FC236}">
                <a16:creationId xmlns:a16="http://schemas.microsoft.com/office/drawing/2014/main" id="{8DE1C71F-8DD3-4FFB-B233-CF08AE5260F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7999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Rectangle 4" title="Decorative"/>
          <p:cNvSpPr/>
          <p:nvPr userDrawn="1"/>
        </p:nvSpPr>
        <p:spPr>
          <a:xfrm>
            <a:off x="0" y="4735870"/>
            <a:ext cx="12192000" cy="1500431"/>
          </a:xfrm>
          <a:prstGeom prst="rect">
            <a:avLst/>
          </a:prstGeom>
          <a:solidFill>
            <a:schemeClr val="accent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itle 4">
            <a:extLst>
              <a:ext uri="{FF2B5EF4-FFF2-40B4-BE49-F238E27FC236}">
                <a16:creationId xmlns:a16="http://schemas.microsoft.com/office/drawing/2014/main" id="{7EBB9618-FC05-4C85-8241-A1EFCE8127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5396" y="5074550"/>
            <a:ext cx="8717280" cy="823070"/>
          </a:xfrm>
          <a:noFill/>
        </p:spPr>
        <p:txBody>
          <a:bodyPr lIns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1797068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4" title="Decorative">
            <a:extLst>
              <a:ext uri="{FF2B5EF4-FFF2-40B4-BE49-F238E27FC236}">
                <a16:creationId xmlns:a16="http://schemas.microsoft.com/office/drawing/2014/main" id="{8DE1C71F-8DD3-4FFB-B233-CF08AE5260F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7999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Rectangle 4" title="Decorative"/>
          <p:cNvSpPr/>
          <p:nvPr userDrawn="1"/>
        </p:nvSpPr>
        <p:spPr>
          <a:xfrm>
            <a:off x="0" y="4735870"/>
            <a:ext cx="12192000" cy="1500431"/>
          </a:xfrm>
          <a:prstGeom prst="rect">
            <a:avLst/>
          </a:prstGeom>
          <a:solidFill>
            <a:schemeClr val="accent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itle 4">
            <a:extLst>
              <a:ext uri="{FF2B5EF4-FFF2-40B4-BE49-F238E27FC236}">
                <a16:creationId xmlns:a16="http://schemas.microsoft.com/office/drawing/2014/main" id="{7EBB9618-FC05-4C85-8241-A1EFCE8127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5396" y="5074550"/>
            <a:ext cx="8717280" cy="823070"/>
          </a:xfrm>
          <a:noFill/>
        </p:spPr>
        <p:txBody>
          <a:bodyPr lIns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633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4" title="Decorative">
            <a:extLst>
              <a:ext uri="{FF2B5EF4-FFF2-40B4-BE49-F238E27FC236}">
                <a16:creationId xmlns:a16="http://schemas.microsoft.com/office/drawing/2014/main" id="{BE84B7CE-D997-4F92-BD9D-3F9DE2782EF8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0"/>
            <a:ext cx="12192000" cy="6853712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AA99C074-A230-B944-8FEA-870A76765C6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872090" y="2905535"/>
            <a:ext cx="4120444" cy="891250"/>
          </a:xfrm>
        </p:spPr>
        <p:txBody>
          <a:bodyPr anchor="t">
            <a:noAutofit/>
          </a:bodyPr>
          <a:lstStyle>
            <a:lvl1pPr algn="ctr">
              <a:defRPr sz="50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THANK YOU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1221857D-ECFA-4D4D-91DF-E3650079150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872090" y="3993558"/>
            <a:ext cx="4120443" cy="338549"/>
          </a:xfrm>
        </p:spPr>
        <p:txBody>
          <a:bodyPr>
            <a:normAutofit/>
          </a:bodyPr>
          <a:lstStyle>
            <a:lvl1pPr marL="0" indent="0" algn="ctr">
              <a:buNone/>
              <a:defRPr sz="1600" spc="3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WWW.WEBSITENAME.COM</a:t>
            </a:r>
          </a:p>
        </p:txBody>
      </p:sp>
      <p:sp>
        <p:nvSpPr>
          <p:cNvPr id="5" name="Shape 62" title="Decorative">
            <a:extLst>
              <a:ext uri="{FF2B5EF4-FFF2-40B4-BE49-F238E27FC236}">
                <a16:creationId xmlns:a16="http://schemas.microsoft.com/office/drawing/2014/main" id="{E1A23DB6-E067-4A30-8C4B-98B452428518}"/>
              </a:ext>
            </a:extLst>
          </p:cNvPr>
          <p:cNvSpPr/>
          <p:nvPr userDrawn="1"/>
        </p:nvSpPr>
        <p:spPr>
          <a:xfrm rot="16200000" flipV="1">
            <a:off x="5932310" y="2726675"/>
            <a:ext cx="1" cy="2188805"/>
          </a:xfrm>
          <a:prstGeom prst="line">
            <a:avLst/>
          </a:prstGeom>
          <a:ln w="25400">
            <a:solidFill>
              <a:schemeClr val="bg1"/>
            </a:solidFill>
            <a:miter lim="400000"/>
          </a:ln>
        </p:spPr>
        <p:txBody>
          <a:bodyPr lIns="19050" tIns="19050" rIns="19050" bIns="19050" anchor="ctr"/>
          <a:lstStyle/>
          <a:p>
            <a:pPr algn="ctr">
              <a:defRPr sz="30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1500" dirty="0"/>
          </a:p>
        </p:txBody>
      </p:sp>
      <p:sp>
        <p:nvSpPr>
          <p:cNvPr id="2" name="Rectangle 1" title="Decorative"/>
          <p:cNvSpPr/>
          <p:nvPr userDrawn="1"/>
        </p:nvSpPr>
        <p:spPr>
          <a:xfrm>
            <a:off x="3872089" y="860778"/>
            <a:ext cx="4120444" cy="5136445"/>
          </a:xfrm>
          <a:prstGeom prst="rect">
            <a:avLst/>
          </a:prstGeom>
          <a:noFill/>
          <a:ln w="762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1658351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ustom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 userDrawn="1"/>
        </p:nvGrpSpPr>
        <p:grpSpPr>
          <a:xfrm>
            <a:off x="3413895" y="419827"/>
            <a:ext cx="7939904" cy="6018346"/>
            <a:chOff x="8585200" y="440266"/>
            <a:chExt cx="14753564" cy="11183013"/>
          </a:xfrm>
        </p:grpSpPr>
        <p:sp>
          <p:nvSpPr>
            <p:cNvPr id="5" name="Dikdörtgen" title="Decorative"/>
            <p:cNvSpPr/>
            <p:nvPr userDrawn="1"/>
          </p:nvSpPr>
          <p:spPr>
            <a:xfrm>
              <a:off x="8585200" y="440266"/>
              <a:ext cx="6156127" cy="9967848"/>
            </a:xfrm>
            <a:prstGeom prst="rect">
              <a:avLst/>
            </a:prstGeom>
            <a:solidFill>
              <a:srgbClr val="1F1F2A">
                <a:alpha val="13798"/>
              </a:srgbClr>
            </a:solidFill>
            <a:ln w="12700">
              <a:miter lim="400000"/>
            </a:ln>
          </p:spPr>
          <p:txBody>
            <a:bodyPr lIns="0" tIns="0" rIns="0" bIns="0" anchor="ctr"/>
            <a:lstStyle/>
            <a:p>
              <a:pPr>
                <a:defRPr sz="3200" b="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  <a:endParaRPr dirty="0"/>
            </a:p>
          </p:txBody>
        </p:sp>
        <p:sp>
          <p:nvSpPr>
            <p:cNvPr id="6" name="IMAGE PLACEHOLDER" title="Decorative"/>
            <p:cNvSpPr/>
            <p:nvPr userDrawn="1"/>
          </p:nvSpPr>
          <p:spPr>
            <a:xfrm>
              <a:off x="10168466" y="1092200"/>
              <a:ext cx="13170298" cy="10531079"/>
            </a:xfrm>
            <a:prstGeom prst="rect">
              <a:avLst/>
            </a:prstGeom>
            <a:solidFill>
              <a:schemeClr val="accent2"/>
            </a:solidFill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lIns="0" tIns="0" rIns="0" bIns="0" anchor="ctr"/>
            <a:lstStyle>
              <a:lvl1pPr>
                <a:defRPr b="0">
                  <a:solidFill>
                    <a:srgbClr val="F3F3F3"/>
                  </a:solidFill>
                  <a:latin typeface="Raleway"/>
                  <a:ea typeface="Raleway"/>
                  <a:cs typeface="Raleway"/>
                  <a:sym typeface="Raleway"/>
                </a:defRPr>
              </a:lvl1pPr>
            </a:lstStyle>
            <a:p>
              <a:endParaRPr dirty="0"/>
            </a:p>
          </p:txBody>
        </p:sp>
      </p:grp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3710961-EE19-42C5-8B1B-B6C986226248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38200" y="369027"/>
            <a:ext cx="2489200" cy="3124200"/>
          </a:xfrm>
        </p:spPr>
        <p:txBody>
          <a:bodyPr tIns="0" bIns="0" anchor="b">
            <a:noAutofit/>
          </a:bodyPr>
          <a:lstStyle>
            <a:lvl1pPr marL="0" indent="0" algn="r">
              <a:buNone/>
              <a:defRPr sz="30000">
                <a:solidFill>
                  <a:schemeClr val="accent2">
                    <a:lumMod val="75000"/>
                    <a:lumOff val="25000"/>
                    <a:alpha val="20000"/>
                  </a:schemeClr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1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7C2A57E-453E-4CB0-8392-79C88345290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1575" y="4500560"/>
            <a:ext cx="6536692" cy="1325563"/>
          </a:xfrm>
        </p:spPr>
        <p:txBody>
          <a:bodyPr>
            <a:normAutofit/>
          </a:bodyPr>
          <a:lstStyle>
            <a:lvl1pPr>
              <a:defRPr sz="60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Section Header</a:t>
            </a:r>
          </a:p>
        </p:txBody>
      </p:sp>
    </p:spTree>
    <p:extLst>
      <p:ext uri="{BB962C8B-B14F-4D97-AF65-F5344CB8AC3E}">
        <p14:creationId xmlns:p14="http://schemas.microsoft.com/office/powerpoint/2010/main" val="294804328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7_Custom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 userDrawn="1"/>
        </p:nvGrpSpPr>
        <p:grpSpPr>
          <a:xfrm>
            <a:off x="3413895" y="419827"/>
            <a:ext cx="7939904" cy="6018346"/>
            <a:chOff x="8585200" y="440266"/>
            <a:chExt cx="14753564" cy="11183013"/>
          </a:xfrm>
        </p:grpSpPr>
        <p:sp>
          <p:nvSpPr>
            <p:cNvPr id="5" name="Dikdörtgen" title="Decorative"/>
            <p:cNvSpPr/>
            <p:nvPr userDrawn="1"/>
          </p:nvSpPr>
          <p:spPr>
            <a:xfrm>
              <a:off x="8585200" y="440266"/>
              <a:ext cx="6156127" cy="9967848"/>
            </a:xfrm>
            <a:prstGeom prst="rect">
              <a:avLst/>
            </a:prstGeom>
            <a:solidFill>
              <a:srgbClr val="1F1F2A">
                <a:alpha val="13798"/>
              </a:srgbClr>
            </a:solidFill>
            <a:ln w="12700">
              <a:miter lim="400000"/>
            </a:ln>
          </p:spPr>
          <p:txBody>
            <a:bodyPr lIns="0" tIns="0" rIns="0" bIns="0" anchor="ctr"/>
            <a:lstStyle/>
            <a:p>
              <a:pPr>
                <a:defRPr sz="3200" b="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  <a:endParaRPr dirty="0"/>
            </a:p>
          </p:txBody>
        </p:sp>
        <p:sp>
          <p:nvSpPr>
            <p:cNvPr id="6" name="IMAGE PLACEHOLDER" title="Decorative"/>
            <p:cNvSpPr/>
            <p:nvPr userDrawn="1"/>
          </p:nvSpPr>
          <p:spPr>
            <a:xfrm>
              <a:off x="10168466" y="1092200"/>
              <a:ext cx="13170298" cy="10531079"/>
            </a:xfrm>
            <a:prstGeom prst="rect">
              <a:avLst/>
            </a:prstGeom>
            <a:solidFill>
              <a:schemeClr val="accent1"/>
            </a:solidFill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lIns="0" tIns="0" rIns="0" bIns="0" anchor="ctr"/>
            <a:lstStyle>
              <a:lvl1pPr>
                <a:defRPr b="0">
                  <a:solidFill>
                    <a:srgbClr val="F3F3F3"/>
                  </a:solidFill>
                  <a:latin typeface="Raleway"/>
                  <a:ea typeface="Raleway"/>
                  <a:cs typeface="Raleway"/>
                  <a:sym typeface="Raleway"/>
                </a:defRPr>
              </a:lvl1pPr>
            </a:lstStyle>
            <a:p>
              <a:endParaRPr dirty="0"/>
            </a:p>
          </p:txBody>
        </p:sp>
      </p:grp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3710961-EE19-42C5-8B1B-B6C986226248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38200" y="369027"/>
            <a:ext cx="2489200" cy="3124200"/>
          </a:xfrm>
        </p:spPr>
        <p:txBody>
          <a:bodyPr tIns="0" bIns="0" anchor="b">
            <a:noAutofit/>
          </a:bodyPr>
          <a:lstStyle>
            <a:lvl1pPr marL="0" indent="0" algn="r">
              <a:buNone/>
              <a:defRPr sz="30000">
                <a:solidFill>
                  <a:schemeClr val="accent1">
                    <a:lumMod val="60000"/>
                    <a:lumOff val="40000"/>
                    <a:alpha val="20000"/>
                  </a:schemeClr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2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7C2A57E-453E-4CB0-8392-79C88345290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1575" y="4500560"/>
            <a:ext cx="6536692" cy="1325563"/>
          </a:xfrm>
        </p:spPr>
        <p:txBody>
          <a:bodyPr>
            <a:normAutofit/>
          </a:bodyPr>
          <a:lstStyle>
            <a:lvl1pPr>
              <a:defRPr sz="60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Section Header</a:t>
            </a:r>
          </a:p>
        </p:txBody>
      </p:sp>
    </p:spTree>
    <p:extLst>
      <p:ext uri="{BB962C8B-B14F-4D97-AF65-F5344CB8AC3E}">
        <p14:creationId xmlns:p14="http://schemas.microsoft.com/office/powerpoint/2010/main" val="2649517283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8_Custom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 userDrawn="1"/>
        </p:nvGrpSpPr>
        <p:grpSpPr>
          <a:xfrm>
            <a:off x="3413895" y="419827"/>
            <a:ext cx="7939904" cy="6018346"/>
            <a:chOff x="8585200" y="440266"/>
            <a:chExt cx="14753564" cy="11183013"/>
          </a:xfrm>
        </p:grpSpPr>
        <p:sp>
          <p:nvSpPr>
            <p:cNvPr id="5" name="Dikdörtgen" title="Decorative"/>
            <p:cNvSpPr/>
            <p:nvPr userDrawn="1"/>
          </p:nvSpPr>
          <p:spPr>
            <a:xfrm>
              <a:off x="8585200" y="440266"/>
              <a:ext cx="6156127" cy="9967848"/>
            </a:xfrm>
            <a:prstGeom prst="rect">
              <a:avLst/>
            </a:prstGeom>
            <a:solidFill>
              <a:srgbClr val="1F1F2A">
                <a:alpha val="13798"/>
              </a:srgbClr>
            </a:solidFill>
            <a:ln w="12700">
              <a:miter lim="400000"/>
            </a:ln>
          </p:spPr>
          <p:txBody>
            <a:bodyPr lIns="0" tIns="0" rIns="0" bIns="0" anchor="ctr"/>
            <a:lstStyle/>
            <a:p>
              <a:pPr>
                <a:defRPr sz="3200" b="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  <a:endParaRPr dirty="0"/>
            </a:p>
          </p:txBody>
        </p:sp>
        <p:sp>
          <p:nvSpPr>
            <p:cNvPr id="6" name="IMAGE PLACEHOLDER" title="Decorative"/>
            <p:cNvSpPr/>
            <p:nvPr userDrawn="1"/>
          </p:nvSpPr>
          <p:spPr>
            <a:xfrm>
              <a:off x="10168466" y="1092200"/>
              <a:ext cx="13170298" cy="10531079"/>
            </a:xfrm>
            <a:prstGeom prst="rect">
              <a:avLst/>
            </a:prstGeom>
            <a:solidFill>
              <a:schemeClr val="accent4"/>
            </a:solidFill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lIns="0" tIns="0" rIns="0" bIns="0" anchor="ctr"/>
            <a:lstStyle>
              <a:lvl1pPr>
                <a:defRPr b="0">
                  <a:solidFill>
                    <a:srgbClr val="F3F3F3"/>
                  </a:solidFill>
                  <a:latin typeface="Raleway"/>
                  <a:ea typeface="Raleway"/>
                  <a:cs typeface="Raleway"/>
                  <a:sym typeface="Raleway"/>
                </a:defRPr>
              </a:lvl1pPr>
            </a:lstStyle>
            <a:p>
              <a:endParaRPr dirty="0"/>
            </a:p>
          </p:txBody>
        </p:sp>
      </p:grp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3710961-EE19-42C5-8B1B-B6C986226248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38200" y="369027"/>
            <a:ext cx="2489200" cy="3124200"/>
          </a:xfrm>
        </p:spPr>
        <p:txBody>
          <a:bodyPr tIns="0" bIns="0" anchor="b">
            <a:noAutofit/>
          </a:bodyPr>
          <a:lstStyle>
            <a:lvl1pPr marL="0" indent="0" algn="r">
              <a:buNone/>
              <a:defRPr sz="30000">
                <a:solidFill>
                  <a:schemeClr val="accent4">
                    <a:lumMod val="40000"/>
                    <a:lumOff val="60000"/>
                    <a:alpha val="20000"/>
                  </a:schemeClr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3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7C2A57E-453E-4CB0-8392-79C88345290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1575" y="4500560"/>
            <a:ext cx="6536692" cy="1325563"/>
          </a:xfrm>
        </p:spPr>
        <p:txBody>
          <a:bodyPr>
            <a:normAutofit/>
          </a:bodyPr>
          <a:lstStyle>
            <a:lvl1pPr>
              <a:defRPr sz="60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Section Header</a:t>
            </a:r>
          </a:p>
        </p:txBody>
      </p:sp>
    </p:spTree>
    <p:extLst>
      <p:ext uri="{BB962C8B-B14F-4D97-AF65-F5344CB8AC3E}">
        <p14:creationId xmlns:p14="http://schemas.microsoft.com/office/powerpoint/2010/main" val="3683442216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9_Custom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 title="Decorative">
            <a:extLst>
              <a:ext uri="{FF2B5EF4-FFF2-40B4-BE49-F238E27FC236}">
                <a16:creationId xmlns:a16="http://schemas.microsoft.com/office/drawing/2014/main" id="{E0729B41-53A1-4BDC-BF75-A9E553C70D89}"/>
              </a:ext>
            </a:extLst>
          </p:cNvPr>
          <p:cNvSpPr/>
          <p:nvPr userDrawn="1"/>
        </p:nvSpPr>
        <p:spPr>
          <a:xfrm>
            <a:off x="0" y="1405466"/>
            <a:ext cx="12192000" cy="365760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7C2A57E-453E-4CB0-8392-79C88345290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199" y="1906059"/>
            <a:ext cx="7882467" cy="1694180"/>
          </a:xfrm>
        </p:spPr>
        <p:txBody>
          <a:bodyPr lIns="0" anchor="t">
            <a:noAutofit/>
          </a:bodyPr>
          <a:lstStyle>
            <a:lvl1pPr>
              <a:defRPr sz="66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Section Header</a:t>
            </a:r>
          </a:p>
        </p:txBody>
      </p:sp>
      <p:sp>
        <p:nvSpPr>
          <p:cNvPr id="18" name="Text Placeholder 3">
            <a:extLst>
              <a:ext uri="{FF2B5EF4-FFF2-40B4-BE49-F238E27FC236}">
                <a16:creationId xmlns:a16="http://schemas.microsoft.com/office/drawing/2014/main" id="{6E820AC0-D6D8-48F9-9D9F-A17400A404BB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530361" y="4554447"/>
            <a:ext cx="2489200" cy="3124198"/>
          </a:xfrm>
          <a:solidFill>
            <a:schemeClr val="accent2">
              <a:lumMod val="75000"/>
              <a:lumOff val="25000"/>
            </a:schemeClr>
          </a:solidFill>
        </p:spPr>
        <p:txBody>
          <a:bodyPr bIns="0" anchor="b">
            <a:noAutofit/>
          </a:bodyPr>
          <a:lstStyle>
            <a:lvl1pPr marL="0" indent="0" algn="ctr">
              <a:buNone/>
              <a:defRPr sz="25000">
                <a:solidFill>
                  <a:schemeClr val="bg1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4055230664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_Custom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 title="Decorative">
            <a:extLst>
              <a:ext uri="{FF2B5EF4-FFF2-40B4-BE49-F238E27FC236}">
                <a16:creationId xmlns:a16="http://schemas.microsoft.com/office/drawing/2014/main" id="{E0729B41-53A1-4BDC-BF75-A9E553C70D89}"/>
              </a:ext>
            </a:extLst>
          </p:cNvPr>
          <p:cNvSpPr/>
          <p:nvPr userDrawn="1"/>
        </p:nvSpPr>
        <p:spPr>
          <a:xfrm>
            <a:off x="0" y="1405466"/>
            <a:ext cx="12192000" cy="36576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7C2A57E-453E-4CB0-8392-79C88345290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199" y="1906059"/>
            <a:ext cx="7882467" cy="1694180"/>
          </a:xfrm>
        </p:spPr>
        <p:txBody>
          <a:bodyPr lIns="0" anchor="t">
            <a:noAutofit/>
          </a:bodyPr>
          <a:lstStyle>
            <a:lvl1pPr>
              <a:defRPr sz="66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Section Header</a:t>
            </a:r>
          </a:p>
        </p:txBody>
      </p:sp>
      <p:sp>
        <p:nvSpPr>
          <p:cNvPr id="18" name="Text Placeholder 3">
            <a:extLst>
              <a:ext uri="{FF2B5EF4-FFF2-40B4-BE49-F238E27FC236}">
                <a16:creationId xmlns:a16="http://schemas.microsoft.com/office/drawing/2014/main" id="{6E820AC0-D6D8-48F9-9D9F-A17400A404BB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530361" y="4554447"/>
            <a:ext cx="2489200" cy="3124198"/>
          </a:xfrm>
          <a:solidFill>
            <a:schemeClr val="accent1">
              <a:lumMod val="60000"/>
              <a:lumOff val="40000"/>
            </a:schemeClr>
          </a:solidFill>
        </p:spPr>
        <p:txBody>
          <a:bodyPr bIns="0" anchor="b">
            <a:noAutofit/>
          </a:bodyPr>
          <a:lstStyle>
            <a:lvl1pPr marL="0" indent="0" algn="ctr">
              <a:buNone/>
              <a:defRPr sz="25000">
                <a:solidFill>
                  <a:schemeClr val="bg1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1171768878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0_Custom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 title="Decorative">
            <a:extLst>
              <a:ext uri="{FF2B5EF4-FFF2-40B4-BE49-F238E27FC236}">
                <a16:creationId xmlns:a16="http://schemas.microsoft.com/office/drawing/2014/main" id="{E0729B41-53A1-4BDC-BF75-A9E553C70D89}"/>
              </a:ext>
            </a:extLst>
          </p:cNvPr>
          <p:cNvSpPr/>
          <p:nvPr userDrawn="1"/>
        </p:nvSpPr>
        <p:spPr>
          <a:xfrm>
            <a:off x="0" y="1405466"/>
            <a:ext cx="12192000" cy="3657601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7C2A57E-453E-4CB0-8392-79C88345290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199" y="1906059"/>
            <a:ext cx="7882467" cy="1694180"/>
          </a:xfrm>
        </p:spPr>
        <p:txBody>
          <a:bodyPr lIns="0" anchor="t">
            <a:noAutofit/>
          </a:bodyPr>
          <a:lstStyle>
            <a:lvl1pPr>
              <a:defRPr sz="66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Section Header</a:t>
            </a:r>
          </a:p>
        </p:txBody>
      </p:sp>
      <p:sp>
        <p:nvSpPr>
          <p:cNvPr id="18" name="Text Placeholder 3">
            <a:extLst>
              <a:ext uri="{FF2B5EF4-FFF2-40B4-BE49-F238E27FC236}">
                <a16:creationId xmlns:a16="http://schemas.microsoft.com/office/drawing/2014/main" id="{6E820AC0-D6D8-48F9-9D9F-A17400A404BB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530361" y="4554447"/>
            <a:ext cx="2489200" cy="3124198"/>
          </a:xfrm>
          <a:solidFill>
            <a:schemeClr val="accent4">
              <a:lumMod val="40000"/>
              <a:lumOff val="60000"/>
            </a:schemeClr>
          </a:solidFill>
        </p:spPr>
        <p:txBody>
          <a:bodyPr bIns="0" anchor="b">
            <a:noAutofit/>
          </a:bodyPr>
          <a:lstStyle>
            <a:lvl1pPr marL="0" indent="0" algn="ctr">
              <a:buNone/>
              <a:defRPr sz="25000">
                <a:solidFill>
                  <a:schemeClr val="bg1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2721749793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34979161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Imag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 title="Decorative">
            <a:extLst>
              <a:ext uri="{FF2B5EF4-FFF2-40B4-BE49-F238E27FC236}">
                <a16:creationId xmlns:a16="http://schemas.microsoft.com/office/drawing/2014/main" id="{BC0DB138-926E-4EF2-BFC2-93D610E35703}"/>
              </a:ext>
            </a:extLst>
          </p:cNvPr>
          <p:cNvSpPr/>
          <p:nvPr userDrawn="1"/>
        </p:nvSpPr>
        <p:spPr>
          <a:xfrm>
            <a:off x="0" y="0"/>
            <a:ext cx="6057900" cy="6857995"/>
          </a:xfrm>
          <a:prstGeom prst="rect">
            <a:avLst/>
          </a:prstGeom>
          <a:solidFill>
            <a:schemeClr val="accent2"/>
          </a:solidFill>
        </p:spPr>
        <p:txBody>
          <a:bodyPr vert="horz" lIns="1296000" tIns="45720" rIns="432000" bIns="45720" rtlCol="0" anchor="ctr">
            <a:normAutofit/>
          </a:bodyPr>
          <a:lstStyle/>
          <a:p>
            <a:pPr lvl="0" indent="0">
              <a:lnSpc>
                <a:spcPct val="100000"/>
              </a:lnSpc>
              <a:spcBef>
                <a:spcPts val="1000"/>
              </a:spcBef>
              <a:buFontTx/>
              <a:buNone/>
            </a:pPr>
            <a:endParaRPr lang="en-US" sz="1400" b="0" i="0" spc="0" noProof="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A985C547-771F-4BD4-ADA8-B270DC50BDBC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7718323" y="1074809"/>
            <a:ext cx="3977648" cy="731694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16" name="Text Placeholder 8">
            <a:extLst>
              <a:ext uri="{FF2B5EF4-FFF2-40B4-BE49-F238E27FC236}">
                <a16:creationId xmlns:a16="http://schemas.microsoft.com/office/drawing/2014/main" id="{5726DA1D-D34F-4505-9722-98586A88D858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7718323" y="2365537"/>
            <a:ext cx="3977648" cy="731694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18" name="Text Placeholder 8">
            <a:extLst>
              <a:ext uri="{FF2B5EF4-FFF2-40B4-BE49-F238E27FC236}">
                <a16:creationId xmlns:a16="http://schemas.microsoft.com/office/drawing/2014/main" id="{DA05F0E8-C4BA-4839-9D3B-C830E7398021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718323" y="3656265"/>
            <a:ext cx="3977648" cy="731694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19" name="Text Placeholder 8">
            <a:extLst>
              <a:ext uri="{FF2B5EF4-FFF2-40B4-BE49-F238E27FC236}">
                <a16:creationId xmlns:a16="http://schemas.microsoft.com/office/drawing/2014/main" id="{3BDE5625-360A-435B-8812-2FFD30C937B1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7718323" y="4946994"/>
            <a:ext cx="3977648" cy="731694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15" name="Picture Placeholder 5" title="Decorative">
            <a:extLst>
              <a:ext uri="{FF2B5EF4-FFF2-40B4-BE49-F238E27FC236}">
                <a16:creationId xmlns:a16="http://schemas.microsoft.com/office/drawing/2014/main" id="{EADDC907-00BA-437D-8631-DCDAA19616A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749917" y="1002146"/>
            <a:ext cx="885235" cy="885235"/>
          </a:xfrm>
          <a:prstGeom prst="ellipse">
            <a:avLst/>
          </a:prstGeom>
          <a:solidFill>
            <a:schemeClr val="bg1"/>
          </a:solidFill>
          <a:ln w="19050">
            <a:noFill/>
          </a:ln>
        </p:spPr>
        <p:txBody>
          <a:bodyPr>
            <a:normAutofit/>
          </a:bodyPr>
          <a:lstStyle>
            <a:lvl1pPr>
              <a:defRPr sz="800"/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1" name="Picture Placeholder 5" title="Decorative">
            <a:extLst>
              <a:ext uri="{FF2B5EF4-FFF2-40B4-BE49-F238E27FC236}">
                <a16:creationId xmlns:a16="http://schemas.microsoft.com/office/drawing/2014/main" id="{44A0EDB5-B80A-4225-9741-99690ADBCE8D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749917" y="2291505"/>
            <a:ext cx="885235" cy="885235"/>
          </a:xfrm>
          <a:prstGeom prst="ellipse">
            <a:avLst/>
          </a:prstGeom>
          <a:solidFill>
            <a:schemeClr val="bg1"/>
          </a:solidFill>
          <a:ln w="19050">
            <a:noFill/>
          </a:ln>
        </p:spPr>
        <p:txBody>
          <a:bodyPr vert="horz" lIns="91440" tIns="45720" rIns="91440" bIns="45720" rtlCol="0">
            <a:normAutofit/>
          </a:bodyPr>
          <a:lstStyle>
            <a:lvl1pPr>
              <a:defRPr lang="en-US" sz="800" dirty="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2" name="Picture Placeholder 5" title="Decorative">
            <a:extLst>
              <a:ext uri="{FF2B5EF4-FFF2-40B4-BE49-F238E27FC236}">
                <a16:creationId xmlns:a16="http://schemas.microsoft.com/office/drawing/2014/main" id="{E5C18081-A6EE-421D-96AC-0A7FA46F744A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749917" y="3580864"/>
            <a:ext cx="885235" cy="885235"/>
          </a:xfrm>
          <a:prstGeom prst="ellipse">
            <a:avLst/>
          </a:prstGeom>
          <a:solidFill>
            <a:schemeClr val="bg1"/>
          </a:solidFill>
          <a:ln w="19050">
            <a:noFill/>
          </a:ln>
        </p:spPr>
        <p:txBody>
          <a:bodyPr vert="horz" lIns="91440" tIns="45720" rIns="91440" bIns="45720" rtlCol="0">
            <a:normAutofit/>
          </a:bodyPr>
          <a:lstStyle>
            <a:lvl1pPr>
              <a:defRPr lang="en-US" sz="800" dirty="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3" name="Picture Placeholder 5" title="Decorative">
            <a:extLst>
              <a:ext uri="{FF2B5EF4-FFF2-40B4-BE49-F238E27FC236}">
                <a16:creationId xmlns:a16="http://schemas.microsoft.com/office/drawing/2014/main" id="{1D21CB0A-3210-4B51-85A0-5111AEBA214F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749917" y="4870223"/>
            <a:ext cx="885235" cy="885235"/>
          </a:xfrm>
          <a:prstGeom prst="ellipse">
            <a:avLst/>
          </a:prstGeom>
          <a:solidFill>
            <a:schemeClr val="bg1"/>
          </a:solidFill>
          <a:ln w="19050">
            <a:noFill/>
          </a:ln>
        </p:spPr>
        <p:txBody>
          <a:bodyPr vert="horz" lIns="91440" tIns="45720" rIns="91440" bIns="45720" rtlCol="0">
            <a:normAutofit/>
          </a:bodyPr>
          <a:lstStyle>
            <a:lvl1pPr>
              <a:defRPr lang="en-US" sz="800" dirty="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4" name="Title 1">
            <a:extLst>
              <a:ext uri="{FF2B5EF4-FFF2-40B4-BE49-F238E27FC236}">
                <a16:creationId xmlns:a16="http://schemas.microsoft.com/office/drawing/2014/main" id="{95B2C2DA-ADF3-D44B-8824-9B44E01F747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41057" y="1100290"/>
            <a:ext cx="4008437" cy="1395208"/>
          </a:xfrm>
        </p:spPr>
        <p:txBody>
          <a:bodyPr lIns="0" anchor="b"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Click to Add Slide Title Here</a:t>
            </a:r>
          </a:p>
        </p:txBody>
      </p:sp>
      <p:sp>
        <p:nvSpPr>
          <p:cNvPr id="25" name="Text Placeholder 11">
            <a:extLst>
              <a:ext uri="{FF2B5EF4-FFF2-40B4-BE49-F238E27FC236}">
                <a16:creationId xmlns:a16="http://schemas.microsoft.com/office/drawing/2014/main" id="{6CAA743B-32D9-CE44-9E46-D38DB57EFACE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841058" y="2561159"/>
            <a:ext cx="4008437" cy="602887"/>
          </a:xfrm>
        </p:spPr>
        <p:txBody>
          <a:bodyPr lIns="0" anchor="t">
            <a:normAutofit/>
          </a:bodyPr>
          <a:lstStyle>
            <a:lvl1pPr marL="0" indent="0">
              <a:buNone/>
              <a:defRPr sz="1400" spc="300">
                <a:solidFill>
                  <a:schemeClr val="bg1"/>
                </a:solidFill>
                <a:latin typeface="+mj-lt"/>
              </a:defRPr>
            </a:lvl1pPr>
            <a:lvl2pPr>
              <a:defRPr sz="1100">
                <a:solidFill>
                  <a:schemeClr val="tx2"/>
                </a:solidFill>
              </a:defRPr>
            </a:lvl2pPr>
            <a:lvl3pPr>
              <a:defRPr sz="1050">
                <a:solidFill>
                  <a:schemeClr val="tx2"/>
                </a:solidFill>
              </a:defRPr>
            </a:lvl3pPr>
            <a:lvl4pPr>
              <a:defRPr sz="10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noProof="0"/>
              <a:t>SUBTITLE HERE</a:t>
            </a:r>
          </a:p>
        </p:txBody>
      </p:sp>
      <p:sp>
        <p:nvSpPr>
          <p:cNvPr id="26" name="Text Placeholder 6">
            <a:extLst>
              <a:ext uri="{FF2B5EF4-FFF2-40B4-BE49-F238E27FC236}">
                <a16:creationId xmlns:a16="http://schemas.microsoft.com/office/drawing/2014/main" id="{A4E9B315-244E-41A8-B655-63FCC22CCF4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38200" y="3498661"/>
            <a:ext cx="4008438" cy="2560899"/>
          </a:xfrm>
        </p:spPr>
        <p:txBody>
          <a:bodyPr lIns="0">
            <a:no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27" name="Shape 62" title="Decorative">
            <a:extLst>
              <a:ext uri="{FF2B5EF4-FFF2-40B4-BE49-F238E27FC236}">
                <a16:creationId xmlns:a16="http://schemas.microsoft.com/office/drawing/2014/main" id="{E1A23DB6-E067-4A30-8C4B-98B452428518}"/>
              </a:ext>
            </a:extLst>
          </p:cNvPr>
          <p:cNvSpPr/>
          <p:nvPr userDrawn="1"/>
        </p:nvSpPr>
        <p:spPr>
          <a:xfrm rot="16200000" flipV="1">
            <a:off x="1918496" y="2124643"/>
            <a:ext cx="0" cy="2188806"/>
          </a:xfrm>
          <a:prstGeom prst="line">
            <a:avLst/>
          </a:prstGeom>
          <a:ln w="76200">
            <a:solidFill>
              <a:schemeClr val="accent2">
                <a:lumMod val="50000"/>
                <a:lumOff val="50000"/>
              </a:schemeClr>
            </a:solidFill>
            <a:miter lim="400000"/>
          </a:ln>
        </p:spPr>
        <p:txBody>
          <a:bodyPr lIns="19050" tIns="19050" rIns="19050" bIns="19050" anchor="ctr"/>
          <a:lstStyle/>
          <a:p>
            <a:pPr algn="ctr">
              <a:defRPr sz="30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lang="en-US" sz="1500" noProof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44264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5382" userDrawn="1">
          <p15:clr>
            <a:srgbClr val="FBAE40"/>
          </p15:clr>
        </p15:guide>
      </p15:sldGuideLst>
    </p:ext>
  </p:extLst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Imag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A985C547-771F-4BD4-ADA8-B270DC50BDBC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7718323" y="1058980"/>
            <a:ext cx="3977648" cy="731694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16" name="Text Placeholder 8">
            <a:extLst>
              <a:ext uri="{FF2B5EF4-FFF2-40B4-BE49-F238E27FC236}">
                <a16:creationId xmlns:a16="http://schemas.microsoft.com/office/drawing/2014/main" id="{5726DA1D-D34F-4505-9722-98586A88D858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7718323" y="2365537"/>
            <a:ext cx="3977648" cy="731694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18" name="Text Placeholder 8">
            <a:extLst>
              <a:ext uri="{FF2B5EF4-FFF2-40B4-BE49-F238E27FC236}">
                <a16:creationId xmlns:a16="http://schemas.microsoft.com/office/drawing/2014/main" id="{DA05F0E8-C4BA-4839-9D3B-C830E7398021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718323" y="3656265"/>
            <a:ext cx="3977648" cy="731694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19" name="Text Placeholder 8">
            <a:extLst>
              <a:ext uri="{FF2B5EF4-FFF2-40B4-BE49-F238E27FC236}">
                <a16:creationId xmlns:a16="http://schemas.microsoft.com/office/drawing/2014/main" id="{3BDE5625-360A-435B-8812-2FFD30C937B1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7718323" y="4946994"/>
            <a:ext cx="3977648" cy="731694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95B2C2DA-ADF3-D44B-8824-9B44E01F747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41057" y="1100290"/>
            <a:ext cx="4008437" cy="1395208"/>
          </a:xfrm>
        </p:spPr>
        <p:txBody>
          <a:bodyPr lIns="0" anchor="b"/>
          <a:lstStyle>
            <a:lvl1pPr>
              <a:defRPr b="1"/>
            </a:lvl1pPr>
          </a:lstStyle>
          <a:p>
            <a:r>
              <a:rPr lang="en-US" noProof="0"/>
              <a:t>Click to Add Slide Title Here</a:t>
            </a:r>
          </a:p>
        </p:txBody>
      </p:sp>
      <p:sp>
        <p:nvSpPr>
          <p:cNvPr id="20" name="Text Placeholder 11">
            <a:extLst>
              <a:ext uri="{FF2B5EF4-FFF2-40B4-BE49-F238E27FC236}">
                <a16:creationId xmlns:a16="http://schemas.microsoft.com/office/drawing/2014/main" id="{6CAA743B-32D9-CE44-9E46-D38DB57EFACE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841058" y="2561159"/>
            <a:ext cx="4008437" cy="602887"/>
          </a:xfrm>
        </p:spPr>
        <p:txBody>
          <a:bodyPr lIns="0" anchor="t">
            <a:normAutofit/>
          </a:bodyPr>
          <a:lstStyle>
            <a:lvl1pPr marL="0" indent="0">
              <a:buNone/>
              <a:defRPr sz="1400" spc="300">
                <a:solidFill>
                  <a:schemeClr val="tx2"/>
                </a:solidFill>
                <a:latin typeface="+mj-lt"/>
              </a:defRPr>
            </a:lvl1pPr>
            <a:lvl2pPr>
              <a:defRPr sz="1100">
                <a:solidFill>
                  <a:schemeClr val="tx2"/>
                </a:solidFill>
              </a:defRPr>
            </a:lvl2pPr>
            <a:lvl3pPr>
              <a:defRPr sz="1050">
                <a:solidFill>
                  <a:schemeClr val="tx2"/>
                </a:solidFill>
              </a:defRPr>
            </a:lvl3pPr>
            <a:lvl4pPr>
              <a:defRPr sz="10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noProof="0"/>
              <a:t>SUBTITLE HERE</a:t>
            </a:r>
          </a:p>
        </p:txBody>
      </p:sp>
      <p:sp>
        <p:nvSpPr>
          <p:cNvPr id="24" name="Text Placeholder 6">
            <a:extLst>
              <a:ext uri="{FF2B5EF4-FFF2-40B4-BE49-F238E27FC236}">
                <a16:creationId xmlns:a16="http://schemas.microsoft.com/office/drawing/2014/main" id="{A4E9B315-244E-41A8-B655-63FCC22CCF4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38200" y="3498661"/>
            <a:ext cx="4008438" cy="2560899"/>
          </a:xfrm>
        </p:spPr>
        <p:txBody>
          <a:bodyPr lIns="0">
            <a:noAutofit/>
          </a:bodyPr>
          <a:lstStyle>
            <a:lvl1pPr marL="0" indent="0">
              <a:lnSpc>
                <a:spcPct val="100000"/>
              </a:lnSpc>
              <a:buNone/>
              <a:defRPr sz="1400">
                <a:latin typeface="+mn-lt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25" name="Shape 62" title="Decorative">
            <a:extLst>
              <a:ext uri="{FF2B5EF4-FFF2-40B4-BE49-F238E27FC236}">
                <a16:creationId xmlns:a16="http://schemas.microsoft.com/office/drawing/2014/main" id="{E1A23DB6-E067-4A30-8C4B-98B452428518}"/>
              </a:ext>
            </a:extLst>
          </p:cNvPr>
          <p:cNvSpPr/>
          <p:nvPr userDrawn="1"/>
        </p:nvSpPr>
        <p:spPr>
          <a:xfrm rot="16200000" flipV="1">
            <a:off x="1918496" y="2124643"/>
            <a:ext cx="0" cy="2188806"/>
          </a:xfrm>
          <a:prstGeom prst="line">
            <a:avLst/>
          </a:prstGeom>
          <a:ln w="76200">
            <a:solidFill>
              <a:schemeClr val="accent1">
                <a:lumMod val="60000"/>
                <a:lumOff val="40000"/>
              </a:schemeClr>
            </a:solidFill>
            <a:miter lim="400000"/>
          </a:ln>
        </p:spPr>
        <p:txBody>
          <a:bodyPr lIns="19050" tIns="19050" rIns="19050" bIns="19050" anchor="ctr"/>
          <a:lstStyle/>
          <a:p>
            <a:pPr algn="ctr">
              <a:defRPr sz="30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lang="en-US" sz="1500" noProof="0" dirty="0"/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7E5B409A-28A1-4F13-9C1C-E15291930DF1}"/>
              </a:ext>
            </a:extLst>
          </p:cNvPr>
          <p:cNvSpPr/>
          <p:nvPr userDrawn="1"/>
        </p:nvSpPr>
        <p:spPr>
          <a:xfrm>
            <a:off x="6721671" y="1047456"/>
            <a:ext cx="754743" cy="754743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B0A9508C-D302-4643-AFFA-37BE20A4CF91}"/>
              </a:ext>
            </a:extLst>
          </p:cNvPr>
          <p:cNvSpPr/>
          <p:nvPr userDrawn="1"/>
        </p:nvSpPr>
        <p:spPr>
          <a:xfrm>
            <a:off x="6721671" y="2342488"/>
            <a:ext cx="754743" cy="754743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3C430BF1-F654-4C13-9094-97AE78B80696}"/>
              </a:ext>
            </a:extLst>
          </p:cNvPr>
          <p:cNvSpPr/>
          <p:nvPr userDrawn="1"/>
        </p:nvSpPr>
        <p:spPr>
          <a:xfrm>
            <a:off x="6721671" y="3644740"/>
            <a:ext cx="754743" cy="754743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94F3E6A2-CCB8-4870-9797-40002216D2B3}"/>
              </a:ext>
            </a:extLst>
          </p:cNvPr>
          <p:cNvSpPr/>
          <p:nvPr userDrawn="1"/>
        </p:nvSpPr>
        <p:spPr>
          <a:xfrm>
            <a:off x="6721671" y="4935469"/>
            <a:ext cx="754743" cy="754743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83725AD6-E3CC-4FAC-94F3-1F4CB56D222F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6874411" y="1200196"/>
            <a:ext cx="449262" cy="449263"/>
          </a:xfrm>
        </p:spPr>
        <p:txBody>
          <a:bodyPr anchor="ctr">
            <a:normAutofit/>
          </a:bodyPr>
          <a:lstStyle>
            <a:lvl1pPr marL="0" indent="0" algn="ctr">
              <a:buNone/>
              <a:defRPr sz="70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8" name="Picture Placeholder 3">
            <a:extLst>
              <a:ext uri="{FF2B5EF4-FFF2-40B4-BE49-F238E27FC236}">
                <a16:creationId xmlns:a16="http://schemas.microsoft.com/office/drawing/2014/main" id="{C80D4B49-1275-4A83-A987-EC233FB6CC38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6874411" y="2506752"/>
            <a:ext cx="449262" cy="449263"/>
          </a:xfrm>
        </p:spPr>
        <p:txBody>
          <a:bodyPr anchor="ctr">
            <a:normAutofit/>
          </a:bodyPr>
          <a:lstStyle>
            <a:lvl1pPr marL="0" indent="0" algn="ctr">
              <a:buNone/>
              <a:defRPr sz="70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9" name="Picture Placeholder 3">
            <a:extLst>
              <a:ext uri="{FF2B5EF4-FFF2-40B4-BE49-F238E27FC236}">
                <a16:creationId xmlns:a16="http://schemas.microsoft.com/office/drawing/2014/main" id="{7B475AE2-C1A9-4191-A31B-5D6893397E23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6874411" y="3797479"/>
            <a:ext cx="449262" cy="449263"/>
          </a:xfrm>
        </p:spPr>
        <p:txBody>
          <a:bodyPr anchor="ctr">
            <a:normAutofit/>
          </a:bodyPr>
          <a:lstStyle>
            <a:lvl1pPr marL="0" indent="0" algn="ctr">
              <a:buNone/>
              <a:defRPr sz="70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30" name="Picture Placeholder 3">
            <a:extLst>
              <a:ext uri="{FF2B5EF4-FFF2-40B4-BE49-F238E27FC236}">
                <a16:creationId xmlns:a16="http://schemas.microsoft.com/office/drawing/2014/main" id="{C29F28E2-C28B-447C-818F-8676A82EEAA9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6874411" y="5088208"/>
            <a:ext cx="449262" cy="449263"/>
          </a:xfrm>
        </p:spPr>
        <p:txBody>
          <a:bodyPr anchor="ctr">
            <a:normAutofit/>
          </a:bodyPr>
          <a:lstStyle>
            <a:lvl1pPr marL="0" indent="0" algn="ctr">
              <a:buNone/>
              <a:defRPr sz="70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2192251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63">
          <p15:clr>
            <a:srgbClr val="FBAE40"/>
          </p15:clr>
        </p15:guide>
      </p15:sldGuideLst>
    </p:ext>
  </p:extLst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Imag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 title="Decorative">
            <a:extLst>
              <a:ext uri="{FF2B5EF4-FFF2-40B4-BE49-F238E27FC236}">
                <a16:creationId xmlns:a16="http://schemas.microsoft.com/office/drawing/2014/main" id="{BC0DB138-926E-4EF2-BFC2-93D610E35703}"/>
              </a:ext>
            </a:extLst>
          </p:cNvPr>
          <p:cNvSpPr/>
          <p:nvPr userDrawn="1"/>
        </p:nvSpPr>
        <p:spPr>
          <a:xfrm>
            <a:off x="0" y="3721472"/>
            <a:ext cx="12192000" cy="3136523"/>
          </a:xfrm>
          <a:prstGeom prst="rect">
            <a:avLst/>
          </a:prstGeom>
          <a:solidFill>
            <a:schemeClr val="accent2"/>
          </a:solidFill>
        </p:spPr>
        <p:txBody>
          <a:bodyPr vert="horz" lIns="1296000" tIns="45720" rIns="432000" bIns="45720" rtlCol="0" anchor="ctr">
            <a:normAutofit/>
          </a:bodyPr>
          <a:lstStyle/>
          <a:p>
            <a:pPr lvl="0" indent="0">
              <a:lnSpc>
                <a:spcPct val="100000"/>
              </a:lnSpc>
              <a:spcBef>
                <a:spcPts val="1000"/>
              </a:spcBef>
              <a:buFontTx/>
              <a:buNone/>
            </a:pPr>
            <a:endParaRPr lang="en-US" sz="1400" b="0" i="0" spc="0" noProof="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95B2C2DA-ADF3-D44B-8824-9B44E01F747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68543" y="358610"/>
            <a:ext cx="10854914" cy="804759"/>
          </a:xfrm>
        </p:spPr>
        <p:txBody>
          <a:bodyPr lIns="0" anchor="b">
            <a:normAutofit/>
          </a:bodyPr>
          <a:lstStyle>
            <a:lvl1pPr algn="ctr">
              <a:defRPr sz="4000" b="1"/>
            </a:lvl1pPr>
          </a:lstStyle>
          <a:p>
            <a:r>
              <a:rPr lang="en-US" noProof="0"/>
              <a:t>Click to Add Slide Title Here</a:t>
            </a:r>
          </a:p>
        </p:txBody>
      </p:sp>
      <p:sp>
        <p:nvSpPr>
          <p:cNvPr id="6" name="Picture Placeholder 5" title="Decorative">
            <a:extLst>
              <a:ext uri="{FF2B5EF4-FFF2-40B4-BE49-F238E27FC236}">
                <a16:creationId xmlns:a16="http://schemas.microsoft.com/office/drawing/2014/main" id="{8C7AA169-6546-4620-BD7B-7B36553C28F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378803" y="2592710"/>
            <a:ext cx="973759" cy="973759"/>
          </a:xfrm>
          <a:prstGeom prst="ellipse">
            <a:avLst/>
          </a:prstGeom>
          <a:solidFill>
            <a:schemeClr val="bg1"/>
          </a:solidFill>
          <a:ln w="19050">
            <a:noFill/>
          </a:ln>
        </p:spPr>
        <p:txBody>
          <a:bodyPr>
            <a:normAutofit/>
          </a:bodyPr>
          <a:lstStyle>
            <a:lvl1pPr>
              <a:defRPr sz="800"/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11" name="Picture Placeholder 5" title="Decorative">
            <a:extLst>
              <a:ext uri="{FF2B5EF4-FFF2-40B4-BE49-F238E27FC236}">
                <a16:creationId xmlns:a16="http://schemas.microsoft.com/office/drawing/2014/main" id="{CE9C16DA-A24B-4516-BCC8-C747730478D8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4226108" y="2592710"/>
            <a:ext cx="973759" cy="973759"/>
          </a:xfrm>
          <a:prstGeom prst="ellipse">
            <a:avLst/>
          </a:prstGeom>
          <a:solidFill>
            <a:schemeClr val="bg1"/>
          </a:solidFill>
          <a:ln w="19050">
            <a:noFill/>
          </a:ln>
        </p:spPr>
        <p:txBody>
          <a:bodyPr vert="horz" lIns="91440" tIns="45720" rIns="91440" bIns="45720" rtlCol="0">
            <a:normAutofit/>
          </a:bodyPr>
          <a:lstStyle>
            <a:lvl1pPr>
              <a:defRPr lang="en-US" sz="800" dirty="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13" name="Picture Placeholder 5" title="Decorative">
            <a:extLst>
              <a:ext uri="{FF2B5EF4-FFF2-40B4-BE49-F238E27FC236}">
                <a16:creationId xmlns:a16="http://schemas.microsoft.com/office/drawing/2014/main" id="{A498122E-BB6F-4765-B85E-6410B9CE17A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7073413" y="2592710"/>
            <a:ext cx="973759" cy="973759"/>
          </a:xfrm>
          <a:prstGeom prst="ellipse">
            <a:avLst/>
          </a:prstGeom>
          <a:solidFill>
            <a:schemeClr val="bg1"/>
          </a:solidFill>
          <a:ln w="19050">
            <a:noFill/>
          </a:ln>
        </p:spPr>
        <p:txBody>
          <a:bodyPr vert="horz" lIns="91440" tIns="45720" rIns="91440" bIns="45720" rtlCol="0">
            <a:normAutofit/>
          </a:bodyPr>
          <a:lstStyle>
            <a:lvl1pPr>
              <a:defRPr lang="en-US" sz="800" dirty="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14" name="Picture Placeholder 5" title="Decorative">
            <a:extLst>
              <a:ext uri="{FF2B5EF4-FFF2-40B4-BE49-F238E27FC236}">
                <a16:creationId xmlns:a16="http://schemas.microsoft.com/office/drawing/2014/main" id="{D19B2F25-5E98-4166-8476-BE599D16121D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9920718" y="2592710"/>
            <a:ext cx="973759" cy="973759"/>
          </a:xfrm>
          <a:prstGeom prst="ellipse">
            <a:avLst/>
          </a:prstGeom>
          <a:solidFill>
            <a:schemeClr val="bg1"/>
          </a:solidFill>
          <a:ln w="19050">
            <a:noFill/>
          </a:ln>
        </p:spPr>
        <p:txBody>
          <a:bodyPr vert="horz" lIns="91440" tIns="45720" rIns="91440" bIns="45720" rtlCol="0">
            <a:normAutofit/>
          </a:bodyPr>
          <a:lstStyle>
            <a:lvl1pPr>
              <a:defRPr lang="en-US" sz="800" dirty="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A985C547-771F-4BD4-ADA8-B270DC50BDBC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30780" y="3920809"/>
            <a:ext cx="2469806" cy="731694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16" name="Text Placeholder 8">
            <a:extLst>
              <a:ext uri="{FF2B5EF4-FFF2-40B4-BE49-F238E27FC236}">
                <a16:creationId xmlns:a16="http://schemas.microsoft.com/office/drawing/2014/main" id="{5726DA1D-D34F-4505-9722-98586A88D858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3476825" y="3923752"/>
            <a:ext cx="2469806" cy="731694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18" name="Text Placeholder 8">
            <a:extLst>
              <a:ext uri="{FF2B5EF4-FFF2-40B4-BE49-F238E27FC236}">
                <a16:creationId xmlns:a16="http://schemas.microsoft.com/office/drawing/2014/main" id="{DA05F0E8-C4BA-4839-9D3B-C830E7398021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6322870" y="3920809"/>
            <a:ext cx="2469806" cy="731694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19" name="Text Placeholder 8">
            <a:extLst>
              <a:ext uri="{FF2B5EF4-FFF2-40B4-BE49-F238E27FC236}">
                <a16:creationId xmlns:a16="http://schemas.microsoft.com/office/drawing/2014/main" id="{3BDE5625-360A-435B-8812-2FFD30C937B1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9168916" y="3916626"/>
            <a:ext cx="2469806" cy="731694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20" name="Text Placeholder 6">
            <a:extLst>
              <a:ext uri="{FF2B5EF4-FFF2-40B4-BE49-F238E27FC236}">
                <a16:creationId xmlns:a16="http://schemas.microsoft.com/office/drawing/2014/main" id="{A4E9B315-244E-41A8-B655-63FCC22CCF4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68544" y="1489701"/>
            <a:ext cx="10854914" cy="541483"/>
          </a:xfrm>
        </p:spPr>
        <p:txBody>
          <a:bodyPr lIns="0">
            <a:noAutofit/>
          </a:bodyPr>
          <a:lstStyle>
            <a:lvl1pPr marL="0" indent="0" algn="ctr">
              <a:lnSpc>
                <a:spcPct val="100000"/>
              </a:lnSpc>
              <a:buNone/>
              <a:defRPr sz="1400">
                <a:latin typeface="+mj-lt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15" name="Shape 62" title="Decorative">
            <a:extLst>
              <a:ext uri="{FF2B5EF4-FFF2-40B4-BE49-F238E27FC236}">
                <a16:creationId xmlns:a16="http://schemas.microsoft.com/office/drawing/2014/main" id="{E1A23DB6-E067-4A30-8C4B-98B452428518}"/>
              </a:ext>
            </a:extLst>
          </p:cNvPr>
          <p:cNvSpPr/>
          <p:nvPr userDrawn="1"/>
        </p:nvSpPr>
        <p:spPr>
          <a:xfrm rot="16200000" flipV="1">
            <a:off x="6096000" y="222583"/>
            <a:ext cx="0" cy="2188805"/>
          </a:xfrm>
          <a:prstGeom prst="line">
            <a:avLst/>
          </a:prstGeom>
          <a:ln w="76200">
            <a:solidFill>
              <a:schemeClr val="accent2">
                <a:lumMod val="75000"/>
                <a:lumOff val="25000"/>
              </a:schemeClr>
            </a:solidFill>
            <a:miter lim="400000"/>
          </a:ln>
        </p:spPr>
        <p:txBody>
          <a:bodyPr lIns="19050" tIns="19050" rIns="19050" bIns="19050" anchor="ctr"/>
          <a:lstStyle/>
          <a:p>
            <a:pPr algn="ctr">
              <a:defRPr sz="30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lang="en-US" sz="1500" noProof="0" dirty="0"/>
          </a:p>
        </p:txBody>
      </p:sp>
    </p:spTree>
    <p:extLst>
      <p:ext uri="{BB962C8B-B14F-4D97-AF65-F5344CB8AC3E}">
        <p14:creationId xmlns:p14="http://schemas.microsoft.com/office/powerpoint/2010/main" val="6384102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64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 with Imag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AA99C074-A230-B944-8FEA-870A76765C6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565399" y="3107447"/>
            <a:ext cx="7252505" cy="891250"/>
          </a:xfrm>
        </p:spPr>
        <p:txBody>
          <a:bodyPr anchor="t">
            <a:noAutofit/>
          </a:bodyPr>
          <a:lstStyle>
            <a:lvl1pPr algn="ctr">
              <a:defRPr sz="50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1221857D-ECFA-4D4D-91DF-E3650079150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565400" y="4195470"/>
            <a:ext cx="7252504" cy="338549"/>
          </a:xfrm>
        </p:spPr>
        <p:txBody>
          <a:bodyPr>
            <a:normAutofit/>
          </a:bodyPr>
          <a:lstStyle>
            <a:lvl1pPr marL="0" indent="0" algn="ctr">
              <a:buNone/>
              <a:defRPr sz="1600" spc="3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SUBTITLE GOES HERE</a:t>
            </a:r>
          </a:p>
        </p:txBody>
      </p:sp>
      <p:sp>
        <p:nvSpPr>
          <p:cNvPr id="5" name="Shape 62" title="Decorative">
            <a:extLst>
              <a:ext uri="{FF2B5EF4-FFF2-40B4-BE49-F238E27FC236}">
                <a16:creationId xmlns:a16="http://schemas.microsoft.com/office/drawing/2014/main" id="{E1A23DB6-E067-4A30-8C4B-98B452428518}"/>
              </a:ext>
            </a:extLst>
          </p:cNvPr>
          <p:cNvSpPr/>
          <p:nvPr userDrawn="1"/>
        </p:nvSpPr>
        <p:spPr>
          <a:xfrm rot="16200000" flipV="1">
            <a:off x="6096000" y="2924870"/>
            <a:ext cx="0" cy="2188805"/>
          </a:xfrm>
          <a:prstGeom prst="line">
            <a:avLst/>
          </a:prstGeom>
          <a:ln w="25400">
            <a:solidFill>
              <a:schemeClr val="bg1"/>
            </a:solidFill>
            <a:miter lim="400000"/>
          </a:ln>
        </p:spPr>
        <p:txBody>
          <a:bodyPr lIns="19050" tIns="19050" rIns="19050" bIns="19050" anchor="ctr"/>
          <a:lstStyle/>
          <a:p>
            <a:pPr algn="ctr">
              <a:defRPr sz="30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1500" dirty="0"/>
          </a:p>
        </p:txBody>
      </p:sp>
      <p:sp>
        <p:nvSpPr>
          <p:cNvPr id="7" name="Rectangle 6" title="Decorative"/>
          <p:cNvSpPr/>
          <p:nvPr userDrawn="1"/>
        </p:nvSpPr>
        <p:spPr>
          <a:xfrm>
            <a:off x="1238104" y="860778"/>
            <a:ext cx="9715792" cy="5136445"/>
          </a:xfrm>
          <a:prstGeom prst="rect">
            <a:avLst/>
          </a:prstGeom>
          <a:noFill/>
          <a:ln w="762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3328504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Imag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A985C547-771F-4BD4-ADA8-B270DC50BDBC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30780" y="4601529"/>
            <a:ext cx="2469806" cy="1562154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16" name="Text Placeholder 8">
            <a:extLst>
              <a:ext uri="{FF2B5EF4-FFF2-40B4-BE49-F238E27FC236}">
                <a16:creationId xmlns:a16="http://schemas.microsoft.com/office/drawing/2014/main" id="{5726DA1D-D34F-4505-9722-98586A88D858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3476825" y="4604472"/>
            <a:ext cx="2469806" cy="1562154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18" name="Text Placeholder 8">
            <a:extLst>
              <a:ext uri="{FF2B5EF4-FFF2-40B4-BE49-F238E27FC236}">
                <a16:creationId xmlns:a16="http://schemas.microsoft.com/office/drawing/2014/main" id="{DA05F0E8-C4BA-4839-9D3B-C830E7398021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6322870" y="4601529"/>
            <a:ext cx="2469806" cy="1562154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19" name="Text Placeholder 8">
            <a:extLst>
              <a:ext uri="{FF2B5EF4-FFF2-40B4-BE49-F238E27FC236}">
                <a16:creationId xmlns:a16="http://schemas.microsoft.com/office/drawing/2014/main" id="{3BDE5625-360A-435B-8812-2FFD30C937B1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9168916" y="4597346"/>
            <a:ext cx="2469806" cy="1562154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95B2C2DA-ADF3-D44B-8824-9B44E01F747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68543" y="358610"/>
            <a:ext cx="10854914" cy="804759"/>
          </a:xfrm>
        </p:spPr>
        <p:txBody>
          <a:bodyPr lIns="0" anchor="b">
            <a:normAutofit/>
          </a:bodyPr>
          <a:lstStyle>
            <a:lvl1pPr algn="ctr">
              <a:defRPr sz="4000" b="1"/>
            </a:lvl1pPr>
          </a:lstStyle>
          <a:p>
            <a:r>
              <a:rPr lang="en-US" noProof="0"/>
              <a:t>Click to Add Slide Title Here</a:t>
            </a:r>
          </a:p>
        </p:txBody>
      </p:sp>
      <p:sp>
        <p:nvSpPr>
          <p:cNvPr id="15" name="Text Placeholder 6">
            <a:extLst>
              <a:ext uri="{FF2B5EF4-FFF2-40B4-BE49-F238E27FC236}">
                <a16:creationId xmlns:a16="http://schemas.microsoft.com/office/drawing/2014/main" id="{A4E9B315-244E-41A8-B655-63FCC22CCF4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68544" y="1489701"/>
            <a:ext cx="10854914" cy="731691"/>
          </a:xfrm>
        </p:spPr>
        <p:txBody>
          <a:bodyPr lIns="0">
            <a:noAutofit/>
          </a:bodyPr>
          <a:lstStyle>
            <a:lvl1pPr marL="0" indent="0" algn="ctr">
              <a:lnSpc>
                <a:spcPct val="100000"/>
              </a:lnSpc>
              <a:buNone/>
              <a:defRPr sz="1400">
                <a:latin typeface="+mj-lt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17" name="Shape 62" title="Decorative">
            <a:extLst>
              <a:ext uri="{FF2B5EF4-FFF2-40B4-BE49-F238E27FC236}">
                <a16:creationId xmlns:a16="http://schemas.microsoft.com/office/drawing/2014/main" id="{E1A23DB6-E067-4A30-8C4B-98B452428518}"/>
              </a:ext>
            </a:extLst>
          </p:cNvPr>
          <p:cNvSpPr/>
          <p:nvPr userDrawn="1"/>
        </p:nvSpPr>
        <p:spPr>
          <a:xfrm rot="16200000" flipV="1">
            <a:off x="6096000" y="222583"/>
            <a:ext cx="0" cy="2188805"/>
          </a:xfrm>
          <a:prstGeom prst="line">
            <a:avLst/>
          </a:prstGeom>
          <a:ln w="76200">
            <a:solidFill>
              <a:schemeClr val="accent1">
                <a:lumMod val="60000"/>
                <a:lumOff val="40000"/>
              </a:schemeClr>
            </a:solidFill>
            <a:miter lim="400000"/>
          </a:ln>
        </p:spPr>
        <p:txBody>
          <a:bodyPr lIns="19050" tIns="19050" rIns="19050" bIns="19050" anchor="ctr"/>
          <a:lstStyle/>
          <a:p>
            <a:pPr algn="ctr">
              <a:defRPr sz="30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lang="en-US" sz="1500" noProof="0" dirty="0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7D7457D0-C252-49A3-9635-C29B38A49BDC}"/>
              </a:ext>
            </a:extLst>
          </p:cNvPr>
          <p:cNvSpPr/>
          <p:nvPr userDrawn="1"/>
        </p:nvSpPr>
        <p:spPr>
          <a:xfrm>
            <a:off x="1179625" y="3047656"/>
            <a:ext cx="1372116" cy="1372116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566715FF-568E-4151-A75B-79EC2EC52AED}"/>
              </a:ext>
            </a:extLst>
          </p:cNvPr>
          <p:cNvSpPr/>
          <p:nvPr userDrawn="1"/>
        </p:nvSpPr>
        <p:spPr>
          <a:xfrm>
            <a:off x="4025670" y="3047656"/>
            <a:ext cx="1372116" cy="1372116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EE41CAAB-44C4-48D7-80E1-3BF0D8006A5A}"/>
              </a:ext>
            </a:extLst>
          </p:cNvPr>
          <p:cNvSpPr/>
          <p:nvPr userDrawn="1"/>
        </p:nvSpPr>
        <p:spPr>
          <a:xfrm>
            <a:off x="6871715" y="3047656"/>
            <a:ext cx="1372116" cy="1372116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3251A171-181E-416A-9BB8-F6DBEB470707}"/>
              </a:ext>
            </a:extLst>
          </p:cNvPr>
          <p:cNvSpPr/>
          <p:nvPr userDrawn="1"/>
        </p:nvSpPr>
        <p:spPr>
          <a:xfrm>
            <a:off x="9717761" y="3047656"/>
            <a:ext cx="1372116" cy="1372116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4" name="Picture Placeholder 3">
            <a:extLst>
              <a:ext uri="{FF2B5EF4-FFF2-40B4-BE49-F238E27FC236}">
                <a16:creationId xmlns:a16="http://schemas.microsoft.com/office/drawing/2014/main" id="{FE6EF7CF-2190-49FE-8BAE-D2863ECD5CAD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1395525" y="3263556"/>
            <a:ext cx="940316" cy="940316"/>
          </a:xfrm>
        </p:spPr>
        <p:txBody>
          <a:bodyPr anchor="t">
            <a:normAutofit/>
          </a:bodyPr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5" name="Picture Placeholder 3">
            <a:extLst>
              <a:ext uri="{FF2B5EF4-FFF2-40B4-BE49-F238E27FC236}">
                <a16:creationId xmlns:a16="http://schemas.microsoft.com/office/drawing/2014/main" id="{47D99824-ECF4-4A44-A7CE-84F3AC262C34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4214925" y="3263556"/>
            <a:ext cx="940316" cy="940316"/>
          </a:xfrm>
        </p:spPr>
        <p:txBody>
          <a:bodyPr anchor="t">
            <a:normAutofit/>
          </a:bodyPr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6" name="Picture Placeholder 3">
            <a:extLst>
              <a:ext uri="{FF2B5EF4-FFF2-40B4-BE49-F238E27FC236}">
                <a16:creationId xmlns:a16="http://schemas.microsoft.com/office/drawing/2014/main" id="{F1AE9D02-1431-4CC3-8919-5D21732C45C5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7097825" y="3263556"/>
            <a:ext cx="940316" cy="940316"/>
          </a:xfrm>
        </p:spPr>
        <p:txBody>
          <a:bodyPr anchor="t">
            <a:normAutofit/>
          </a:bodyPr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7" name="Picture Placeholder 3">
            <a:extLst>
              <a:ext uri="{FF2B5EF4-FFF2-40B4-BE49-F238E27FC236}">
                <a16:creationId xmlns:a16="http://schemas.microsoft.com/office/drawing/2014/main" id="{69207058-4EB8-4D3C-B236-53DC24F30D93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9955325" y="3263556"/>
            <a:ext cx="940316" cy="940316"/>
          </a:xfrm>
        </p:spPr>
        <p:txBody>
          <a:bodyPr anchor="t">
            <a:normAutofit/>
          </a:bodyPr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62005503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64">
          <p15:clr>
            <a:srgbClr val="FBAE40"/>
          </p15:clr>
        </p15:guide>
      </p15:sldGuideLst>
    </p:ext>
  </p:extLst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Imag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 title="Decorative">
            <a:extLst>
              <a:ext uri="{FF2B5EF4-FFF2-40B4-BE49-F238E27FC236}">
                <a16:creationId xmlns:a16="http://schemas.microsoft.com/office/drawing/2014/main" id="{BC0DB138-926E-4EF2-BFC2-93D610E35703}"/>
              </a:ext>
            </a:extLst>
          </p:cNvPr>
          <p:cNvSpPr/>
          <p:nvPr userDrawn="1"/>
        </p:nvSpPr>
        <p:spPr>
          <a:xfrm>
            <a:off x="6134100" y="0"/>
            <a:ext cx="6057900" cy="6857995"/>
          </a:xfrm>
          <a:prstGeom prst="rect">
            <a:avLst/>
          </a:prstGeom>
          <a:solidFill>
            <a:srgbClr val="DFE3E9"/>
          </a:solidFill>
        </p:spPr>
        <p:txBody>
          <a:bodyPr vert="horz" lIns="1296000" tIns="45720" rIns="432000" bIns="45720" rtlCol="0" anchor="ctr">
            <a:normAutofit/>
          </a:bodyPr>
          <a:lstStyle/>
          <a:p>
            <a:pPr lvl="0" indent="0">
              <a:lnSpc>
                <a:spcPct val="100000"/>
              </a:lnSpc>
              <a:spcBef>
                <a:spcPts val="1000"/>
              </a:spcBef>
              <a:buFontTx/>
              <a:buNone/>
            </a:pPr>
            <a:endParaRPr lang="en-US" sz="1400" b="0" i="0" spc="0" noProof="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95B2C2DA-ADF3-D44B-8824-9B44E01F747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41057" y="2234610"/>
            <a:ext cx="4008437" cy="1395208"/>
          </a:xfrm>
        </p:spPr>
        <p:txBody>
          <a:bodyPr lIns="0" anchor="b"/>
          <a:lstStyle>
            <a:lvl1pPr>
              <a:defRPr b="1"/>
            </a:lvl1pPr>
          </a:lstStyle>
          <a:p>
            <a:r>
              <a:rPr lang="en-US" noProof="0"/>
              <a:t>Click to Add Slide Title Here</a:t>
            </a:r>
          </a:p>
        </p:txBody>
      </p:sp>
      <p:sp>
        <p:nvSpPr>
          <p:cNvPr id="17" name="Text Placeholder 11">
            <a:extLst>
              <a:ext uri="{FF2B5EF4-FFF2-40B4-BE49-F238E27FC236}">
                <a16:creationId xmlns:a16="http://schemas.microsoft.com/office/drawing/2014/main" id="{6CAA743B-32D9-CE44-9E46-D38DB57EFACE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841058" y="3695479"/>
            <a:ext cx="4008437" cy="602887"/>
          </a:xfrm>
        </p:spPr>
        <p:txBody>
          <a:bodyPr lIns="0" anchor="t">
            <a:normAutofit/>
          </a:bodyPr>
          <a:lstStyle>
            <a:lvl1pPr marL="0" indent="0">
              <a:buNone/>
              <a:defRPr sz="1400" spc="300">
                <a:solidFill>
                  <a:schemeClr val="tx2"/>
                </a:solidFill>
                <a:latin typeface="+mj-lt"/>
              </a:defRPr>
            </a:lvl1pPr>
            <a:lvl2pPr>
              <a:defRPr sz="1100">
                <a:solidFill>
                  <a:schemeClr val="tx2"/>
                </a:solidFill>
              </a:defRPr>
            </a:lvl2pPr>
            <a:lvl3pPr>
              <a:defRPr sz="1050">
                <a:solidFill>
                  <a:schemeClr val="tx2"/>
                </a:solidFill>
              </a:defRPr>
            </a:lvl3pPr>
            <a:lvl4pPr>
              <a:defRPr sz="10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noProof="0"/>
              <a:t>SUBTITLE HERE</a:t>
            </a:r>
          </a:p>
        </p:txBody>
      </p:sp>
      <p:sp>
        <p:nvSpPr>
          <p:cNvPr id="6" name="Picture Placeholder 5" title="Decorative">
            <a:extLst>
              <a:ext uri="{FF2B5EF4-FFF2-40B4-BE49-F238E27FC236}">
                <a16:creationId xmlns:a16="http://schemas.microsoft.com/office/drawing/2014/main" id="{8C7AA169-6546-4620-BD7B-7B36553C28F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602922" y="954224"/>
            <a:ext cx="973759" cy="973759"/>
          </a:xfrm>
          <a:prstGeom prst="ellipse">
            <a:avLst/>
          </a:prstGeom>
          <a:noFill/>
          <a:ln w="38100">
            <a:noFill/>
          </a:ln>
        </p:spPr>
        <p:txBody>
          <a:bodyPr>
            <a:normAutofit/>
          </a:bodyPr>
          <a:lstStyle>
            <a:lvl1pPr>
              <a:defRPr sz="800"/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11" name="Picture Placeholder 5" title="Decorative">
            <a:extLst>
              <a:ext uri="{FF2B5EF4-FFF2-40B4-BE49-F238E27FC236}">
                <a16:creationId xmlns:a16="http://schemas.microsoft.com/office/drawing/2014/main" id="{CE9C16DA-A24B-4516-BCC8-C747730478D8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602922" y="2245735"/>
            <a:ext cx="973759" cy="973759"/>
          </a:xfrm>
          <a:prstGeom prst="ellipse">
            <a:avLst/>
          </a:prstGeom>
          <a:noFill/>
          <a:ln w="38100">
            <a:noFill/>
          </a:ln>
        </p:spPr>
        <p:txBody>
          <a:bodyPr vert="horz" lIns="91440" tIns="45720" rIns="91440" bIns="45720" rtlCol="0">
            <a:normAutofit/>
          </a:bodyPr>
          <a:lstStyle>
            <a:lvl1pPr>
              <a:defRPr lang="en-US" sz="800" dirty="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13" name="Picture Placeholder 5" title="Decorative">
            <a:extLst>
              <a:ext uri="{FF2B5EF4-FFF2-40B4-BE49-F238E27FC236}">
                <a16:creationId xmlns:a16="http://schemas.microsoft.com/office/drawing/2014/main" id="{A498122E-BB6F-4765-B85E-6410B9CE17A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602922" y="3537246"/>
            <a:ext cx="973759" cy="973759"/>
          </a:xfrm>
          <a:prstGeom prst="ellipse">
            <a:avLst/>
          </a:prstGeom>
          <a:noFill/>
          <a:ln w="38100">
            <a:noFill/>
          </a:ln>
        </p:spPr>
        <p:txBody>
          <a:bodyPr vert="horz" lIns="91440" tIns="45720" rIns="91440" bIns="45720" rtlCol="0">
            <a:normAutofit/>
          </a:bodyPr>
          <a:lstStyle>
            <a:lvl1pPr>
              <a:defRPr lang="en-US" sz="800" dirty="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14" name="Picture Placeholder 5" title="Decorative">
            <a:extLst>
              <a:ext uri="{FF2B5EF4-FFF2-40B4-BE49-F238E27FC236}">
                <a16:creationId xmlns:a16="http://schemas.microsoft.com/office/drawing/2014/main" id="{D19B2F25-5E98-4166-8476-BE599D16121D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602922" y="4828757"/>
            <a:ext cx="973759" cy="973759"/>
          </a:xfrm>
          <a:prstGeom prst="ellipse">
            <a:avLst/>
          </a:prstGeom>
          <a:noFill/>
          <a:ln w="38100">
            <a:noFill/>
          </a:ln>
        </p:spPr>
        <p:txBody>
          <a:bodyPr vert="horz" lIns="91440" tIns="45720" rIns="91440" bIns="45720" rtlCol="0">
            <a:normAutofit/>
          </a:bodyPr>
          <a:lstStyle>
            <a:lvl1pPr>
              <a:defRPr lang="en-US" sz="800" dirty="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A985C547-771F-4BD4-ADA8-B270DC50BDBC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7718323" y="1074809"/>
            <a:ext cx="3977648" cy="731694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16" name="Text Placeholder 8">
            <a:extLst>
              <a:ext uri="{FF2B5EF4-FFF2-40B4-BE49-F238E27FC236}">
                <a16:creationId xmlns:a16="http://schemas.microsoft.com/office/drawing/2014/main" id="{5726DA1D-D34F-4505-9722-98586A88D858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7718323" y="2365537"/>
            <a:ext cx="3977648" cy="731694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18" name="Text Placeholder 8">
            <a:extLst>
              <a:ext uri="{FF2B5EF4-FFF2-40B4-BE49-F238E27FC236}">
                <a16:creationId xmlns:a16="http://schemas.microsoft.com/office/drawing/2014/main" id="{DA05F0E8-C4BA-4839-9D3B-C830E7398021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718323" y="3656265"/>
            <a:ext cx="3977648" cy="731694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19" name="Text Placeholder 8">
            <a:extLst>
              <a:ext uri="{FF2B5EF4-FFF2-40B4-BE49-F238E27FC236}">
                <a16:creationId xmlns:a16="http://schemas.microsoft.com/office/drawing/2014/main" id="{3BDE5625-360A-435B-8812-2FFD30C937B1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7718323" y="4946994"/>
            <a:ext cx="3977648" cy="731694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15" name="Shape 62" title="Decorative">
            <a:extLst>
              <a:ext uri="{FF2B5EF4-FFF2-40B4-BE49-F238E27FC236}">
                <a16:creationId xmlns:a16="http://schemas.microsoft.com/office/drawing/2014/main" id="{E1A23DB6-E067-4A30-8C4B-98B452428518}"/>
              </a:ext>
            </a:extLst>
          </p:cNvPr>
          <p:cNvSpPr/>
          <p:nvPr userDrawn="1"/>
        </p:nvSpPr>
        <p:spPr>
          <a:xfrm rot="16200000" flipV="1">
            <a:off x="1918496" y="3276108"/>
            <a:ext cx="0" cy="2188805"/>
          </a:xfrm>
          <a:prstGeom prst="line">
            <a:avLst/>
          </a:prstGeom>
          <a:ln w="76200">
            <a:solidFill>
              <a:schemeClr val="accent4"/>
            </a:solidFill>
            <a:miter lim="400000"/>
          </a:ln>
        </p:spPr>
        <p:txBody>
          <a:bodyPr lIns="19050" tIns="19050" rIns="19050" bIns="19050" anchor="ctr"/>
          <a:lstStyle/>
          <a:p>
            <a:pPr algn="ctr">
              <a:defRPr sz="30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lang="en-US" sz="1500" noProof="0" dirty="0"/>
          </a:p>
        </p:txBody>
      </p:sp>
    </p:spTree>
    <p:extLst>
      <p:ext uri="{BB962C8B-B14F-4D97-AF65-F5344CB8AC3E}">
        <p14:creationId xmlns:p14="http://schemas.microsoft.com/office/powerpoint/2010/main" val="419466795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64">
          <p15:clr>
            <a:srgbClr val="FBAE40"/>
          </p15:clr>
        </p15:guide>
      </p15:sldGuideLst>
    </p:ext>
  </p:extLst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 title="Decorative"/>
          <p:cNvSpPr/>
          <p:nvPr userDrawn="1"/>
        </p:nvSpPr>
        <p:spPr>
          <a:xfrm>
            <a:off x="0" y="0"/>
            <a:ext cx="12192000" cy="280969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8FBBE79-9A2D-485C-A5FF-D6F6AFD2AF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13581" y="597067"/>
            <a:ext cx="8768625" cy="1149325"/>
          </a:xfrm>
        </p:spPr>
        <p:txBody>
          <a:bodyPr lIns="0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Picture Placeholder 4" title="Decorative">
            <a:extLst>
              <a:ext uri="{FF2B5EF4-FFF2-40B4-BE49-F238E27FC236}">
                <a16:creationId xmlns:a16="http://schemas.microsoft.com/office/drawing/2014/main" id="{0D8C8A61-C19F-4EF6-A991-5B6EFC5F7AFB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1038871" y="3050995"/>
            <a:ext cx="1643384" cy="1643384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6" name="Picture Placeholder 4" title="Decorative">
            <a:extLst>
              <a:ext uri="{FF2B5EF4-FFF2-40B4-BE49-F238E27FC236}">
                <a16:creationId xmlns:a16="http://schemas.microsoft.com/office/drawing/2014/main" id="{FB28CC40-CBF3-4E1C-841D-45C7739F95EE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3842264" y="3050995"/>
            <a:ext cx="1643384" cy="1643384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7" name="Picture Placeholder 4" title="Decorative">
            <a:extLst>
              <a:ext uri="{FF2B5EF4-FFF2-40B4-BE49-F238E27FC236}">
                <a16:creationId xmlns:a16="http://schemas.microsoft.com/office/drawing/2014/main" id="{12606688-9042-46BE-82EA-2A9034C21250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645657" y="3061267"/>
            <a:ext cx="1643384" cy="1643384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8" name="Picture Placeholder 4" title="Decorative">
            <a:extLst>
              <a:ext uri="{FF2B5EF4-FFF2-40B4-BE49-F238E27FC236}">
                <a16:creationId xmlns:a16="http://schemas.microsoft.com/office/drawing/2014/main" id="{94A72397-DF36-48ED-9888-0827D143B9BE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9449049" y="3061267"/>
            <a:ext cx="1643384" cy="1643384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9" name="Text Placeholder 6">
            <a:extLst>
              <a:ext uri="{FF2B5EF4-FFF2-40B4-BE49-F238E27FC236}">
                <a16:creationId xmlns:a16="http://schemas.microsoft.com/office/drawing/2014/main" id="{DD736A8B-DD51-4DE5-A500-3F2E06CA9E1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04711" y="5272005"/>
            <a:ext cx="2517605" cy="1029458"/>
          </a:xfrm>
        </p:spPr>
        <p:txBody>
          <a:bodyPr lIns="0">
            <a:noAutofit/>
          </a:bodyPr>
          <a:lstStyle>
            <a:lvl1pPr marL="0" indent="0" algn="ctr">
              <a:buNone/>
              <a:defRPr sz="1400">
                <a:latin typeface="+mn-lt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6">
            <a:extLst>
              <a:ext uri="{FF2B5EF4-FFF2-40B4-BE49-F238E27FC236}">
                <a16:creationId xmlns:a16="http://schemas.microsoft.com/office/drawing/2014/main" id="{088F0D2C-15BE-4CDF-B390-80500DDD743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04711" y="4791479"/>
            <a:ext cx="2517605" cy="382749"/>
          </a:xfrm>
        </p:spPr>
        <p:txBody>
          <a:bodyPr lIns="0" anchor="b">
            <a:noAutofit/>
          </a:bodyPr>
          <a:lstStyle>
            <a:lvl1pPr marL="0" indent="0" algn="ctr">
              <a:buNone/>
              <a:defRPr sz="1600" b="1">
                <a:latin typeface="+mj-lt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ADD NAME HERE</a:t>
            </a:r>
          </a:p>
        </p:txBody>
      </p:sp>
      <p:sp>
        <p:nvSpPr>
          <p:cNvPr id="11" name="Text Placeholder 6">
            <a:extLst>
              <a:ext uri="{FF2B5EF4-FFF2-40B4-BE49-F238E27FC236}">
                <a16:creationId xmlns:a16="http://schemas.microsoft.com/office/drawing/2014/main" id="{BC14EC5C-D80F-42F2-A5F0-D4F07AADAECE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3410942" y="5272005"/>
            <a:ext cx="2517605" cy="1029458"/>
          </a:xfrm>
        </p:spPr>
        <p:txBody>
          <a:bodyPr lIns="0">
            <a:noAutofit/>
          </a:bodyPr>
          <a:lstStyle>
            <a:lvl1pPr marL="0" indent="0" algn="ctr">
              <a:buNone/>
              <a:defRPr sz="1400">
                <a:latin typeface="+mn-lt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6">
            <a:extLst>
              <a:ext uri="{FF2B5EF4-FFF2-40B4-BE49-F238E27FC236}">
                <a16:creationId xmlns:a16="http://schemas.microsoft.com/office/drawing/2014/main" id="{235DD3B7-76E7-45B9-B75B-30D7AFC8EE6C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410942" y="4791479"/>
            <a:ext cx="2517605" cy="382749"/>
          </a:xfrm>
        </p:spPr>
        <p:txBody>
          <a:bodyPr lIns="0" anchor="b">
            <a:noAutofit/>
          </a:bodyPr>
          <a:lstStyle>
            <a:lvl1pPr marL="0" indent="0" algn="ctr">
              <a:buNone/>
              <a:defRPr sz="1600" b="1">
                <a:latin typeface="+mj-lt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ADD NAME HERE</a:t>
            </a:r>
          </a:p>
        </p:txBody>
      </p:sp>
      <p:sp>
        <p:nvSpPr>
          <p:cNvPr id="17" name="Text Placeholder 6">
            <a:extLst>
              <a:ext uri="{FF2B5EF4-FFF2-40B4-BE49-F238E27FC236}">
                <a16:creationId xmlns:a16="http://schemas.microsoft.com/office/drawing/2014/main" id="{5A499762-AEDB-43BC-89CC-CC0602BEAF73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6217173" y="5282275"/>
            <a:ext cx="2517605" cy="1029458"/>
          </a:xfrm>
        </p:spPr>
        <p:txBody>
          <a:bodyPr lIns="0">
            <a:noAutofit/>
          </a:bodyPr>
          <a:lstStyle>
            <a:lvl1pPr marL="0" indent="0" algn="ctr">
              <a:buNone/>
              <a:defRPr sz="1400">
                <a:latin typeface="+mn-lt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8" name="Text Placeholder 6">
            <a:extLst>
              <a:ext uri="{FF2B5EF4-FFF2-40B4-BE49-F238E27FC236}">
                <a16:creationId xmlns:a16="http://schemas.microsoft.com/office/drawing/2014/main" id="{880EDD7E-326D-47DC-B58D-88ECE1D00F94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6217173" y="4801749"/>
            <a:ext cx="2517605" cy="382749"/>
          </a:xfrm>
        </p:spPr>
        <p:txBody>
          <a:bodyPr lIns="0" anchor="b">
            <a:noAutofit/>
          </a:bodyPr>
          <a:lstStyle>
            <a:lvl1pPr marL="0" indent="0" algn="ctr">
              <a:buNone/>
              <a:defRPr sz="1600" b="1">
                <a:latin typeface="+mj-lt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ADD NAME HERE</a:t>
            </a:r>
          </a:p>
        </p:txBody>
      </p:sp>
      <p:sp>
        <p:nvSpPr>
          <p:cNvPr id="19" name="Text Placeholder 6">
            <a:extLst>
              <a:ext uri="{FF2B5EF4-FFF2-40B4-BE49-F238E27FC236}">
                <a16:creationId xmlns:a16="http://schemas.microsoft.com/office/drawing/2014/main" id="{DB92C933-F978-486C-A305-0BAC73E0F152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9023403" y="5282275"/>
            <a:ext cx="2517605" cy="1029458"/>
          </a:xfrm>
        </p:spPr>
        <p:txBody>
          <a:bodyPr lIns="0">
            <a:noAutofit/>
          </a:bodyPr>
          <a:lstStyle>
            <a:lvl1pPr marL="0" indent="0" algn="ctr">
              <a:buNone/>
              <a:defRPr sz="1400">
                <a:latin typeface="+mn-lt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Text Placeholder 6">
            <a:extLst>
              <a:ext uri="{FF2B5EF4-FFF2-40B4-BE49-F238E27FC236}">
                <a16:creationId xmlns:a16="http://schemas.microsoft.com/office/drawing/2014/main" id="{B18BFAE0-942E-42DB-BD07-596D50E07E37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9023403" y="4801749"/>
            <a:ext cx="2517605" cy="382749"/>
          </a:xfrm>
        </p:spPr>
        <p:txBody>
          <a:bodyPr lIns="0" anchor="b">
            <a:noAutofit/>
          </a:bodyPr>
          <a:lstStyle>
            <a:lvl1pPr marL="0" indent="0" algn="ctr">
              <a:buNone/>
              <a:defRPr sz="1600" b="1">
                <a:latin typeface="+mj-lt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ADD NAME HERE</a:t>
            </a:r>
          </a:p>
        </p:txBody>
      </p:sp>
      <p:sp>
        <p:nvSpPr>
          <p:cNvPr id="21" name="Shape 62" title="Decorative">
            <a:extLst>
              <a:ext uri="{FF2B5EF4-FFF2-40B4-BE49-F238E27FC236}">
                <a16:creationId xmlns:a16="http://schemas.microsoft.com/office/drawing/2014/main" id="{E1A23DB6-E067-4A30-8C4B-98B452428518}"/>
              </a:ext>
            </a:extLst>
          </p:cNvPr>
          <p:cNvSpPr/>
          <p:nvPr userDrawn="1"/>
        </p:nvSpPr>
        <p:spPr>
          <a:xfrm rot="16200000" flipV="1">
            <a:off x="6096000" y="759266"/>
            <a:ext cx="0" cy="2188805"/>
          </a:xfrm>
          <a:prstGeom prst="line">
            <a:avLst/>
          </a:prstGeom>
          <a:ln w="76200">
            <a:solidFill>
              <a:schemeClr val="accent1">
                <a:lumMod val="60000"/>
                <a:lumOff val="40000"/>
              </a:schemeClr>
            </a:solidFill>
            <a:miter lim="400000"/>
          </a:ln>
        </p:spPr>
        <p:txBody>
          <a:bodyPr lIns="19050" tIns="19050" rIns="19050" bIns="19050" anchor="ctr"/>
          <a:lstStyle/>
          <a:p>
            <a:pPr algn="ctr">
              <a:defRPr sz="30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15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7764556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8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 title="Decorative"/>
          <p:cNvSpPr/>
          <p:nvPr userDrawn="1"/>
        </p:nvSpPr>
        <p:spPr>
          <a:xfrm>
            <a:off x="0" y="1964267"/>
            <a:ext cx="3052729" cy="244350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Rectangle 20" title="Decorative"/>
          <p:cNvSpPr/>
          <p:nvPr userDrawn="1"/>
        </p:nvSpPr>
        <p:spPr>
          <a:xfrm>
            <a:off x="6092848" y="1964267"/>
            <a:ext cx="3052729" cy="244350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Rectangle 27" title="Decorative"/>
          <p:cNvSpPr/>
          <p:nvPr userDrawn="1"/>
        </p:nvSpPr>
        <p:spPr>
          <a:xfrm>
            <a:off x="9139272" y="4414498"/>
            <a:ext cx="3052729" cy="2443502"/>
          </a:xfrm>
          <a:prstGeom prst="rect">
            <a:avLst/>
          </a:prstGeom>
          <a:solidFill>
            <a:schemeClr val="accent2">
              <a:lumMod val="90000"/>
              <a:lumOff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8FBBE79-9A2D-485C-A5FF-D6F6AFD2AFC3}"/>
              </a:ext>
            </a:extLst>
          </p:cNvPr>
          <p:cNvSpPr>
            <a:spLocks noGrp="1"/>
          </p:cNvSpPr>
          <p:nvPr userDrawn="1">
            <p:ph type="title"/>
          </p:nvPr>
        </p:nvSpPr>
        <p:spPr>
          <a:xfrm>
            <a:off x="2106887" y="616350"/>
            <a:ext cx="7978227" cy="1062602"/>
          </a:xfrm>
        </p:spPr>
        <p:txBody>
          <a:bodyPr lIns="0"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0" name="Picture Placeholder 4" title="Decorative">
            <a:extLst>
              <a:ext uri="{FF2B5EF4-FFF2-40B4-BE49-F238E27FC236}">
                <a16:creationId xmlns:a16="http://schemas.microsoft.com/office/drawing/2014/main" id="{0D8C8A61-C19F-4EF6-A991-5B6EFC5F7AFB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4416552"/>
            <a:ext cx="3054096" cy="2441448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defRPr sz="16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2" name="Picture Placeholder 4" title="Decorative">
            <a:extLst>
              <a:ext uri="{FF2B5EF4-FFF2-40B4-BE49-F238E27FC236}">
                <a16:creationId xmlns:a16="http://schemas.microsoft.com/office/drawing/2014/main" id="{12606688-9042-46BE-82EA-2A9034C21250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046424" y="1964267"/>
            <a:ext cx="3054096" cy="2441448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defRPr sz="16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3" name="Picture Placeholder 4" title="Decorative">
            <a:extLst>
              <a:ext uri="{FF2B5EF4-FFF2-40B4-BE49-F238E27FC236}">
                <a16:creationId xmlns:a16="http://schemas.microsoft.com/office/drawing/2014/main" id="{94A72397-DF36-48ED-9888-0827D143B9BE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9137904" y="1964267"/>
            <a:ext cx="3054096" cy="2441448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defRPr sz="16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6" name="Rectangle 25" title="Decorative"/>
          <p:cNvSpPr/>
          <p:nvPr userDrawn="1"/>
        </p:nvSpPr>
        <p:spPr>
          <a:xfrm>
            <a:off x="3046424" y="4414498"/>
            <a:ext cx="3052729" cy="24435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 Placeholder 6">
            <a:extLst>
              <a:ext uri="{FF2B5EF4-FFF2-40B4-BE49-F238E27FC236}">
                <a16:creationId xmlns:a16="http://schemas.microsoft.com/office/drawing/2014/main" id="{DD736A8B-DD51-4DE5-A500-3F2E06CA9E12}"/>
              </a:ext>
            </a:extLst>
          </p:cNvPr>
          <p:cNvSpPr>
            <a:spLocks noGrp="1"/>
          </p:cNvSpPr>
          <p:nvPr userDrawn="1">
            <p:ph type="body" sz="quarter" idx="15"/>
          </p:nvPr>
        </p:nvSpPr>
        <p:spPr>
          <a:xfrm>
            <a:off x="264410" y="3652861"/>
            <a:ext cx="2517605" cy="484146"/>
          </a:xfrm>
        </p:spPr>
        <p:txBody>
          <a:bodyPr lIns="0">
            <a:noAutofit/>
          </a:bodyPr>
          <a:lstStyle>
            <a:lvl1pPr marL="0" indent="0" algn="ctr">
              <a:buNone/>
              <a:defRPr sz="14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6">
            <a:extLst>
              <a:ext uri="{FF2B5EF4-FFF2-40B4-BE49-F238E27FC236}">
                <a16:creationId xmlns:a16="http://schemas.microsoft.com/office/drawing/2014/main" id="{088F0D2C-15BE-4CDF-B390-80500DDD7436}"/>
              </a:ext>
            </a:extLst>
          </p:cNvPr>
          <p:cNvSpPr>
            <a:spLocks noGrp="1"/>
          </p:cNvSpPr>
          <p:nvPr userDrawn="1">
            <p:ph type="body" sz="quarter" idx="16" hasCustomPrompt="1"/>
          </p:nvPr>
        </p:nvSpPr>
        <p:spPr>
          <a:xfrm>
            <a:off x="264410" y="3248535"/>
            <a:ext cx="2517605" cy="382749"/>
          </a:xfrm>
        </p:spPr>
        <p:txBody>
          <a:bodyPr lIns="0" anchor="b">
            <a:noAutofit/>
          </a:bodyPr>
          <a:lstStyle>
            <a:lvl1pPr marL="0" indent="0" algn="ctr">
              <a:buNone/>
              <a:defRPr sz="1600" b="1">
                <a:solidFill>
                  <a:schemeClr val="bg1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ADD NAME HERE</a:t>
            </a:r>
          </a:p>
        </p:txBody>
      </p:sp>
      <p:sp>
        <p:nvSpPr>
          <p:cNvPr id="11" name="Text Placeholder 6">
            <a:extLst>
              <a:ext uri="{FF2B5EF4-FFF2-40B4-BE49-F238E27FC236}">
                <a16:creationId xmlns:a16="http://schemas.microsoft.com/office/drawing/2014/main" id="{BC14EC5C-D80F-42F2-A5F0-D4F07AADAECE}"/>
              </a:ext>
            </a:extLst>
          </p:cNvPr>
          <p:cNvSpPr>
            <a:spLocks noGrp="1"/>
          </p:cNvSpPr>
          <p:nvPr userDrawn="1">
            <p:ph type="body" sz="quarter" idx="17"/>
          </p:nvPr>
        </p:nvSpPr>
        <p:spPr>
          <a:xfrm>
            <a:off x="6359042" y="3652861"/>
            <a:ext cx="2517605" cy="484146"/>
          </a:xfrm>
        </p:spPr>
        <p:txBody>
          <a:bodyPr lIns="0">
            <a:noAutofit/>
          </a:bodyPr>
          <a:lstStyle>
            <a:lvl1pPr marL="0" indent="0" algn="ctr">
              <a:buNone/>
              <a:defRPr sz="14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6">
            <a:extLst>
              <a:ext uri="{FF2B5EF4-FFF2-40B4-BE49-F238E27FC236}">
                <a16:creationId xmlns:a16="http://schemas.microsoft.com/office/drawing/2014/main" id="{235DD3B7-76E7-45B9-B75B-30D7AFC8EE6C}"/>
              </a:ext>
            </a:extLst>
          </p:cNvPr>
          <p:cNvSpPr>
            <a:spLocks noGrp="1"/>
          </p:cNvSpPr>
          <p:nvPr userDrawn="1">
            <p:ph type="body" sz="quarter" idx="18" hasCustomPrompt="1"/>
          </p:nvPr>
        </p:nvSpPr>
        <p:spPr>
          <a:xfrm>
            <a:off x="6359042" y="3248535"/>
            <a:ext cx="2517605" cy="382749"/>
          </a:xfrm>
        </p:spPr>
        <p:txBody>
          <a:bodyPr lIns="0" anchor="b">
            <a:noAutofit/>
          </a:bodyPr>
          <a:lstStyle>
            <a:lvl1pPr marL="0" indent="0" algn="ctr">
              <a:buNone/>
              <a:defRPr sz="1600" b="1">
                <a:solidFill>
                  <a:schemeClr val="bg1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ADD NAME HERE</a:t>
            </a:r>
          </a:p>
        </p:txBody>
      </p:sp>
      <p:sp>
        <p:nvSpPr>
          <p:cNvPr id="13" name="Text Placeholder 6">
            <a:extLst>
              <a:ext uri="{FF2B5EF4-FFF2-40B4-BE49-F238E27FC236}">
                <a16:creationId xmlns:a16="http://schemas.microsoft.com/office/drawing/2014/main" id="{3B9FAC90-EA8D-4C0E-A0D1-0D252B50A12F}"/>
              </a:ext>
            </a:extLst>
          </p:cNvPr>
          <p:cNvSpPr>
            <a:spLocks noGrp="1"/>
          </p:cNvSpPr>
          <p:nvPr userDrawn="1">
            <p:ph type="body" sz="quarter" idx="19"/>
          </p:nvPr>
        </p:nvSpPr>
        <p:spPr>
          <a:xfrm>
            <a:off x="3288925" y="5167572"/>
            <a:ext cx="2517605" cy="484146"/>
          </a:xfrm>
        </p:spPr>
        <p:txBody>
          <a:bodyPr lIns="0">
            <a:noAutofit/>
          </a:bodyPr>
          <a:lstStyle>
            <a:lvl1pPr marL="0" indent="0" algn="ctr">
              <a:buNone/>
              <a:defRPr sz="14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6">
            <a:extLst>
              <a:ext uri="{FF2B5EF4-FFF2-40B4-BE49-F238E27FC236}">
                <a16:creationId xmlns:a16="http://schemas.microsoft.com/office/drawing/2014/main" id="{5556F808-0B84-4923-9C86-83F13CFABBB6}"/>
              </a:ext>
            </a:extLst>
          </p:cNvPr>
          <p:cNvSpPr>
            <a:spLocks noGrp="1"/>
          </p:cNvSpPr>
          <p:nvPr userDrawn="1">
            <p:ph type="body" sz="quarter" idx="20" hasCustomPrompt="1"/>
          </p:nvPr>
        </p:nvSpPr>
        <p:spPr>
          <a:xfrm>
            <a:off x="3288925" y="4763246"/>
            <a:ext cx="2517605" cy="382749"/>
          </a:xfrm>
        </p:spPr>
        <p:txBody>
          <a:bodyPr lIns="0" anchor="b">
            <a:noAutofit/>
          </a:bodyPr>
          <a:lstStyle>
            <a:lvl1pPr marL="0" indent="0" algn="ctr">
              <a:buNone/>
              <a:defRPr sz="1600" b="1">
                <a:solidFill>
                  <a:schemeClr val="bg1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ADD NAME HERE</a:t>
            </a:r>
          </a:p>
        </p:txBody>
      </p:sp>
      <p:sp>
        <p:nvSpPr>
          <p:cNvPr id="15" name="Text Placeholder 6">
            <a:extLst>
              <a:ext uri="{FF2B5EF4-FFF2-40B4-BE49-F238E27FC236}">
                <a16:creationId xmlns:a16="http://schemas.microsoft.com/office/drawing/2014/main" id="{6D49870F-68D7-4CDC-8F2A-696151FA2B90}"/>
              </a:ext>
            </a:extLst>
          </p:cNvPr>
          <p:cNvSpPr>
            <a:spLocks noGrp="1"/>
          </p:cNvSpPr>
          <p:nvPr userDrawn="1">
            <p:ph type="body" sz="quarter" idx="21"/>
          </p:nvPr>
        </p:nvSpPr>
        <p:spPr>
          <a:xfrm>
            <a:off x="9412281" y="5167572"/>
            <a:ext cx="2517605" cy="484146"/>
          </a:xfrm>
        </p:spPr>
        <p:txBody>
          <a:bodyPr lIns="0">
            <a:noAutofit/>
          </a:bodyPr>
          <a:lstStyle>
            <a:lvl1pPr marL="0" indent="0" algn="ctr">
              <a:buNone/>
              <a:defRPr sz="14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6">
            <a:extLst>
              <a:ext uri="{FF2B5EF4-FFF2-40B4-BE49-F238E27FC236}">
                <a16:creationId xmlns:a16="http://schemas.microsoft.com/office/drawing/2014/main" id="{530C251D-6B9A-485B-A02D-AAF34ECA7B5D}"/>
              </a:ext>
            </a:extLst>
          </p:cNvPr>
          <p:cNvSpPr>
            <a:spLocks noGrp="1"/>
          </p:cNvSpPr>
          <p:nvPr userDrawn="1">
            <p:ph type="body" sz="quarter" idx="22" hasCustomPrompt="1"/>
          </p:nvPr>
        </p:nvSpPr>
        <p:spPr>
          <a:xfrm>
            <a:off x="9412281" y="4763246"/>
            <a:ext cx="2517605" cy="382749"/>
          </a:xfrm>
        </p:spPr>
        <p:txBody>
          <a:bodyPr lIns="0" anchor="b">
            <a:noAutofit/>
          </a:bodyPr>
          <a:lstStyle>
            <a:lvl1pPr marL="0" indent="0" algn="ctr">
              <a:buNone/>
              <a:defRPr sz="1600" b="1">
                <a:solidFill>
                  <a:schemeClr val="bg1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ADD NAME HERE</a:t>
            </a:r>
          </a:p>
        </p:txBody>
      </p:sp>
      <p:sp>
        <p:nvSpPr>
          <p:cNvPr id="31" name="Picture Placeholder 4" title="Decorative">
            <a:extLst>
              <a:ext uri="{FF2B5EF4-FFF2-40B4-BE49-F238E27FC236}">
                <a16:creationId xmlns:a16="http://schemas.microsoft.com/office/drawing/2014/main" id="{FB28CC40-CBF3-4E1C-841D-45C7739F95EE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6092848" y="4416552"/>
            <a:ext cx="3054096" cy="2441448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defRPr sz="16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1175097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Blank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>
            <a:extLst>
              <a:ext uri="{FF2B5EF4-FFF2-40B4-BE49-F238E27FC236}">
                <a16:creationId xmlns:a16="http://schemas.microsoft.com/office/drawing/2014/main" id="{8F6D2B1F-21AB-FC4C-ADF6-BC4463A62DC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839972"/>
            <a:ext cx="4767262" cy="1342045"/>
          </a:xfrm>
        </p:spPr>
        <p:txBody>
          <a:bodyPr lIns="0" anchor="b">
            <a:normAutofit/>
          </a:bodyPr>
          <a:lstStyle>
            <a:lvl1pPr>
              <a:defRPr sz="4000">
                <a:solidFill>
                  <a:schemeClr val="accent1"/>
                </a:solidFill>
              </a:defRPr>
            </a:lvl1pPr>
          </a:lstStyle>
          <a:p>
            <a:r>
              <a:rPr lang="en-US" noProof="0"/>
              <a:t>Click to Add </a:t>
            </a:r>
            <a:br>
              <a:rPr lang="en-US" noProof="0"/>
            </a:br>
            <a:r>
              <a:rPr lang="en-US" noProof="0"/>
              <a:t>Slide Title Here</a:t>
            </a:r>
          </a:p>
        </p:txBody>
      </p:sp>
      <p:sp>
        <p:nvSpPr>
          <p:cNvPr id="13" name="Text Placeholder 11">
            <a:extLst>
              <a:ext uri="{FF2B5EF4-FFF2-40B4-BE49-F238E27FC236}">
                <a16:creationId xmlns:a16="http://schemas.microsoft.com/office/drawing/2014/main" id="{F1372009-C299-3A49-80B3-22EAC70160E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38200" y="2635242"/>
            <a:ext cx="4767262" cy="3483263"/>
          </a:xfrm>
        </p:spPr>
        <p:txBody>
          <a:bodyPr lIns="0">
            <a:normAutofit/>
          </a:bodyPr>
          <a:lstStyle>
            <a:lvl1pPr marL="0" indent="0">
              <a:lnSpc>
                <a:spcPct val="100000"/>
              </a:lnSpc>
              <a:buNone/>
              <a:defRPr sz="1400" spc="0">
                <a:solidFill>
                  <a:schemeClr val="tx2"/>
                </a:solidFill>
                <a:latin typeface="+mn-lt"/>
              </a:defRPr>
            </a:lvl1pPr>
            <a:lvl2pPr marL="457200" indent="0">
              <a:lnSpc>
                <a:spcPct val="100000"/>
              </a:lnSpc>
              <a:buNone/>
              <a:defRPr sz="1100" spc="0">
                <a:solidFill>
                  <a:schemeClr val="tx2"/>
                </a:solidFill>
              </a:defRPr>
            </a:lvl2pPr>
            <a:lvl3pPr marL="914400" indent="0">
              <a:lnSpc>
                <a:spcPct val="100000"/>
              </a:lnSpc>
              <a:buNone/>
              <a:defRPr sz="1050" spc="0">
                <a:solidFill>
                  <a:schemeClr val="tx2"/>
                </a:solidFill>
              </a:defRPr>
            </a:lvl3pPr>
            <a:lvl4pPr marL="1371600" indent="0">
              <a:lnSpc>
                <a:spcPct val="100000"/>
              </a:lnSpc>
              <a:buNone/>
              <a:defRPr sz="1000" spc="0">
                <a:solidFill>
                  <a:schemeClr val="tx2"/>
                </a:solidFill>
              </a:defRPr>
            </a:lvl4pPr>
            <a:lvl5pPr marL="1828800" indent="0">
              <a:lnSpc>
                <a:spcPct val="100000"/>
              </a:lnSpc>
              <a:buNone/>
              <a:defRPr sz="1000" spc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14" name="Text Placeholder 11">
            <a:extLst>
              <a:ext uri="{FF2B5EF4-FFF2-40B4-BE49-F238E27FC236}">
                <a16:creationId xmlns:a16="http://schemas.microsoft.com/office/drawing/2014/main" id="{BC005EA5-AC3E-B248-B6E7-9CA2F3092AAD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838200" y="2247679"/>
            <a:ext cx="4767262" cy="321901"/>
          </a:xfrm>
        </p:spPr>
        <p:txBody>
          <a:bodyPr lIns="0" anchor="t">
            <a:normAutofit/>
          </a:bodyPr>
          <a:lstStyle>
            <a:lvl1pPr marL="0" indent="0">
              <a:buNone/>
              <a:defRPr sz="1400" spc="300">
                <a:solidFill>
                  <a:schemeClr val="tx2"/>
                </a:solidFill>
                <a:latin typeface="+mj-lt"/>
              </a:defRPr>
            </a:lvl1pPr>
            <a:lvl2pPr>
              <a:defRPr sz="1100">
                <a:solidFill>
                  <a:schemeClr val="tx2"/>
                </a:solidFill>
              </a:defRPr>
            </a:lvl2pPr>
            <a:lvl3pPr>
              <a:defRPr sz="1050">
                <a:solidFill>
                  <a:schemeClr val="tx2"/>
                </a:solidFill>
              </a:defRPr>
            </a:lvl3pPr>
            <a:lvl4pPr>
              <a:defRPr sz="10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noProof="0"/>
              <a:t>SUBTITLE HERE</a:t>
            </a:r>
          </a:p>
        </p:txBody>
      </p:sp>
      <p:sp>
        <p:nvSpPr>
          <p:cNvPr id="3" name="Chart Placeholder 2" title="Decorative">
            <a:extLst>
              <a:ext uri="{FF2B5EF4-FFF2-40B4-BE49-F238E27FC236}">
                <a16:creationId xmlns:a16="http://schemas.microsoft.com/office/drawing/2014/main" id="{D352E4A8-F531-4E6C-BD45-CE540EDB1D48}"/>
              </a:ext>
            </a:extLst>
          </p:cNvPr>
          <p:cNvSpPr>
            <a:spLocks noGrp="1"/>
          </p:cNvSpPr>
          <p:nvPr>
            <p:ph type="chart" sz="quarter" idx="13"/>
          </p:nvPr>
        </p:nvSpPr>
        <p:spPr>
          <a:xfrm>
            <a:off x="5937569" y="2247900"/>
            <a:ext cx="5620473" cy="3870325"/>
          </a:xfrm>
        </p:spPr>
        <p:txBody>
          <a:bodyPr/>
          <a:lstStyle/>
          <a:p>
            <a:r>
              <a:rPr lang="en-US" noProof="0"/>
              <a:t>Click icon to add chart</a:t>
            </a:r>
            <a:endParaRPr lang="en-US" noProof="0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2B5F4DF3-3822-4AC9-9C82-C8D284E443EB}"/>
              </a:ext>
            </a:extLst>
          </p:cNvPr>
          <p:cNvSpPr/>
          <p:nvPr userDrawn="1"/>
        </p:nvSpPr>
        <p:spPr>
          <a:xfrm>
            <a:off x="5937569" y="2082800"/>
            <a:ext cx="5620473" cy="1016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900963532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Blank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>
            <a:extLst>
              <a:ext uri="{FF2B5EF4-FFF2-40B4-BE49-F238E27FC236}">
                <a16:creationId xmlns:a16="http://schemas.microsoft.com/office/drawing/2014/main" id="{8F6D2B1F-21AB-FC4C-ADF6-BC4463A62DC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839972"/>
            <a:ext cx="4767262" cy="1342045"/>
          </a:xfrm>
        </p:spPr>
        <p:txBody>
          <a:bodyPr lIns="0" anchor="b">
            <a:normAutofit/>
          </a:bodyPr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en-US" noProof="0"/>
              <a:t>Click to Add </a:t>
            </a:r>
            <a:br>
              <a:rPr lang="en-US" noProof="0"/>
            </a:br>
            <a:r>
              <a:rPr lang="en-US" noProof="0"/>
              <a:t>Slide Title Here</a:t>
            </a:r>
          </a:p>
        </p:txBody>
      </p:sp>
      <p:sp>
        <p:nvSpPr>
          <p:cNvPr id="13" name="Text Placeholder 11">
            <a:extLst>
              <a:ext uri="{FF2B5EF4-FFF2-40B4-BE49-F238E27FC236}">
                <a16:creationId xmlns:a16="http://schemas.microsoft.com/office/drawing/2014/main" id="{F1372009-C299-3A49-80B3-22EAC70160E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38200" y="2635242"/>
            <a:ext cx="4767262" cy="3483263"/>
          </a:xfrm>
        </p:spPr>
        <p:txBody>
          <a:bodyPr lIns="0">
            <a:normAutofit/>
          </a:bodyPr>
          <a:lstStyle>
            <a:lvl1pPr marL="0" indent="0">
              <a:lnSpc>
                <a:spcPct val="100000"/>
              </a:lnSpc>
              <a:buNone/>
              <a:defRPr sz="1400" spc="0">
                <a:solidFill>
                  <a:schemeClr val="tx2"/>
                </a:solidFill>
                <a:latin typeface="+mn-lt"/>
              </a:defRPr>
            </a:lvl1pPr>
            <a:lvl2pPr marL="457200" indent="0">
              <a:lnSpc>
                <a:spcPct val="100000"/>
              </a:lnSpc>
              <a:buNone/>
              <a:defRPr sz="1100" spc="0">
                <a:solidFill>
                  <a:schemeClr val="tx2"/>
                </a:solidFill>
              </a:defRPr>
            </a:lvl2pPr>
            <a:lvl3pPr marL="914400" indent="0">
              <a:lnSpc>
                <a:spcPct val="100000"/>
              </a:lnSpc>
              <a:buNone/>
              <a:defRPr sz="1050" spc="0">
                <a:solidFill>
                  <a:schemeClr val="tx2"/>
                </a:solidFill>
              </a:defRPr>
            </a:lvl3pPr>
            <a:lvl4pPr marL="1371600" indent="0">
              <a:lnSpc>
                <a:spcPct val="100000"/>
              </a:lnSpc>
              <a:buNone/>
              <a:defRPr sz="1000" spc="0">
                <a:solidFill>
                  <a:schemeClr val="tx2"/>
                </a:solidFill>
              </a:defRPr>
            </a:lvl4pPr>
            <a:lvl5pPr marL="1828800" indent="0">
              <a:lnSpc>
                <a:spcPct val="100000"/>
              </a:lnSpc>
              <a:buNone/>
              <a:defRPr sz="1000" spc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14" name="Text Placeholder 11">
            <a:extLst>
              <a:ext uri="{FF2B5EF4-FFF2-40B4-BE49-F238E27FC236}">
                <a16:creationId xmlns:a16="http://schemas.microsoft.com/office/drawing/2014/main" id="{BC005EA5-AC3E-B248-B6E7-9CA2F3092AAD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838200" y="2247679"/>
            <a:ext cx="4767262" cy="321901"/>
          </a:xfrm>
        </p:spPr>
        <p:txBody>
          <a:bodyPr lIns="0" anchor="t">
            <a:normAutofit/>
          </a:bodyPr>
          <a:lstStyle>
            <a:lvl1pPr marL="0" indent="0">
              <a:buNone/>
              <a:defRPr sz="1400" spc="300">
                <a:solidFill>
                  <a:schemeClr val="tx2"/>
                </a:solidFill>
                <a:latin typeface="+mj-lt"/>
              </a:defRPr>
            </a:lvl1pPr>
            <a:lvl2pPr>
              <a:defRPr sz="1100">
                <a:solidFill>
                  <a:schemeClr val="tx2"/>
                </a:solidFill>
              </a:defRPr>
            </a:lvl2pPr>
            <a:lvl3pPr>
              <a:defRPr sz="1050">
                <a:solidFill>
                  <a:schemeClr val="tx2"/>
                </a:solidFill>
              </a:defRPr>
            </a:lvl3pPr>
            <a:lvl4pPr>
              <a:defRPr sz="10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noProof="0"/>
              <a:t>SUBTITLE HERE</a:t>
            </a:r>
          </a:p>
        </p:txBody>
      </p:sp>
      <p:sp>
        <p:nvSpPr>
          <p:cNvPr id="3" name="Chart Placeholder 2" title="Decorative">
            <a:extLst>
              <a:ext uri="{FF2B5EF4-FFF2-40B4-BE49-F238E27FC236}">
                <a16:creationId xmlns:a16="http://schemas.microsoft.com/office/drawing/2014/main" id="{D352E4A8-F531-4E6C-BD45-CE540EDB1D48}"/>
              </a:ext>
            </a:extLst>
          </p:cNvPr>
          <p:cNvSpPr>
            <a:spLocks noGrp="1"/>
          </p:cNvSpPr>
          <p:nvPr>
            <p:ph type="chart" sz="quarter" idx="13"/>
          </p:nvPr>
        </p:nvSpPr>
        <p:spPr>
          <a:xfrm>
            <a:off x="5937569" y="839972"/>
            <a:ext cx="5620473" cy="5278253"/>
          </a:xfrm>
        </p:spPr>
        <p:txBody>
          <a:bodyPr/>
          <a:lstStyle/>
          <a:p>
            <a:r>
              <a:rPr lang="en-US" noProof="0"/>
              <a:t>Click icon to add chart</a:t>
            </a:r>
            <a:endParaRPr lang="en-US" noProof="0" dirty="0"/>
          </a:p>
        </p:txBody>
      </p:sp>
      <p:sp>
        <p:nvSpPr>
          <p:cNvPr id="7" name="Shape 62" title="Decorative">
            <a:extLst>
              <a:ext uri="{FF2B5EF4-FFF2-40B4-BE49-F238E27FC236}">
                <a16:creationId xmlns:a16="http://schemas.microsoft.com/office/drawing/2014/main" id="{5C48ADE8-5D65-4FF2-93E1-D504137454D1}"/>
              </a:ext>
            </a:extLst>
          </p:cNvPr>
          <p:cNvSpPr/>
          <p:nvPr userDrawn="1"/>
        </p:nvSpPr>
        <p:spPr>
          <a:xfrm flipV="1">
            <a:off x="5770807" y="839972"/>
            <a:ext cx="0" cy="5370328"/>
          </a:xfrm>
          <a:prstGeom prst="line">
            <a:avLst/>
          </a:prstGeom>
          <a:ln w="76200">
            <a:solidFill>
              <a:schemeClr val="accent1">
                <a:alpha val="97000"/>
              </a:schemeClr>
            </a:solidFill>
            <a:miter lim="400000"/>
          </a:ln>
        </p:spPr>
        <p:txBody>
          <a:bodyPr lIns="19050" tIns="19050" rIns="19050" bIns="19050" anchor="ctr"/>
          <a:lstStyle/>
          <a:p>
            <a:pPr algn="ctr">
              <a:defRPr sz="30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lang="en-US" sz="1500" noProof="0" dirty="0"/>
          </a:p>
        </p:txBody>
      </p:sp>
    </p:spTree>
    <p:extLst>
      <p:ext uri="{BB962C8B-B14F-4D97-AF65-F5344CB8AC3E}">
        <p14:creationId xmlns:p14="http://schemas.microsoft.com/office/powerpoint/2010/main" val="1310127378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Blank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5EE74C1-9E1A-46A4-9261-8F389FEAB7F4}"/>
              </a:ext>
            </a:extLst>
          </p:cNvPr>
          <p:cNvSpPr/>
          <p:nvPr userDrawn="1"/>
        </p:nvSpPr>
        <p:spPr>
          <a:xfrm>
            <a:off x="5727700" y="0"/>
            <a:ext cx="64643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8F6D2B1F-21AB-FC4C-ADF6-BC4463A62DC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839972"/>
            <a:ext cx="4767262" cy="1342045"/>
          </a:xfrm>
        </p:spPr>
        <p:txBody>
          <a:bodyPr lIns="0" anchor="b">
            <a:normAutofit/>
          </a:bodyPr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en-US" noProof="0"/>
              <a:t>Click to Add </a:t>
            </a:r>
            <a:br>
              <a:rPr lang="en-US" noProof="0"/>
            </a:br>
            <a:r>
              <a:rPr lang="en-US" noProof="0"/>
              <a:t>Slide Title Here</a:t>
            </a:r>
          </a:p>
        </p:txBody>
      </p:sp>
      <p:sp>
        <p:nvSpPr>
          <p:cNvPr id="13" name="Text Placeholder 11">
            <a:extLst>
              <a:ext uri="{FF2B5EF4-FFF2-40B4-BE49-F238E27FC236}">
                <a16:creationId xmlns:a16="http://schemas.microsoft.com/office/drawing/2014/main" id="{F1372009-C299-3A49-80B3-22EAC70160E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38200" y="2635242"/>
            <a:ext cx="4767262" cy="3483263"/>
          </a:xfrm>
        </p:spPr>
        <p:txBody>
          <a:bodyPr lIns="0">
            <a:normAutofit/>
          </a:bodyPr>
          <a:lstStyle>
            <a:lvl1pPr marL="0" indent="0">
              <a:lnSpc>
                <a:spcPct val="100000"/>
              </a:lnSpc>
              <a:buNone/>
              <a:defRPr sz="1400" spc="0">
                <a:solidFill>
                  <a:schemeClr val="tx2"/>
                </a:solidFill>
                <a:latin typeface="+mn-lt"/>
              </a:defRPr>
            </a:lvl1pPr>
            <a:lvl2pPr marL="457200" indent="0">
              <a:lnSpc>
                <a:spcPct val="100000"/>
              </a:lnSpc>
              <a:buNone/>
              <a:defRPr sz="1100" spc="0">
                <a:solidFill>
                  <a:schemeClr val="tx2"/>
                </a:solidFill>
              </a:defRPr>
            </a:lvl2pPr>
            <a:lvl3pPr marL="914400" indent="0">
              <a:lnSpc>
                <a:spcPct val="100000"/>
              </a:lnSpc>
              <a:buNone/>
              <a:defRPr sz="1050" spc="0">
                <a:solidFill>
                  <a:schemeClr val="tx2"/>
                </a:solidFill>
              </a:defRPr>
            </a:lvl3pPr>
            <a:lvl4pPr marL="1371600" indent="0">
              <a:lnSpc>
                <a:spcPct val="100000"/>
              </a:lnSpc>
              <a:buNone/>
              <a:defRPr sz="1000" spc="0">
                <a:solidFill>
                  <a:schemeClr val="tx2"/>
                </a:solidFill>
              </a:defRPr>
            </a:lvl4pPr>
            <a:lvl5pPr marL="1828800" indent="0">
              <a:lnSpc>
                <a:spcPct val="100000"/>
              </a:lnSpc>
              <a:buNone/>
              <a:defRPr sz="1000" spc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14" name="Text Placeholder 11">
            <a:extLst>
              <a:ext uri="{FF2B5EF4-FFF2-40B4-BE49-F238E27FC236}">
                <a16:creationId xmlns:a16="http://schemas.microsoft.com/office/drawing/2014/main" id="{BC005EA5-AC3E-B248-B6E7-9CA2F3092AAD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838200" y="2247679"/>
            <a:ext cx="4767262" cy="321901"/>
          </a:xfrm>
        </p:spPr>
        <p:txBody>
          <a:bodyPr lIns="0" anchor="t">
            <a:normAutofit/>
          </a:bodyPr>
          <a:lstStyle>
            <a:lvl1pPr marL="0" indent="0">
              <a:buNone/>
              <a:defRPr sz="1400" spc="300">
                <a:solidFill>
                  <a:schemeClr val="tx2"/>
                </a:solidFill>
                <a:latin typeface="+mj-lt"/>
              </a:defRPr>
            </a:lvl1pPr>
            <a:lvl2pPr>
              <a:defRPr sz="1100">
                <a:solidFill>
                  <a:schemeClr val="tx2"/>
                </a:solidFill>
              </a:defRPr>
            </a:lvl2pPr>
            <a:lvl3pPr>
              <a:defRPr sz="1050">
                <a:solidFill>
                  <a:schemeClr val="tx2"/>
                </a:solidFill>
              </a:defRPr>
            </a:lvl3pPr>
            <a:lvl4pPr>
              <a:defRPr sz="10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noProof="0"/>
              <a:t>SUBTITLE HERE</a:t>
            </a:r>
          </a:p>
        </p:txBody>
      </p:sp>
      <p:sp>
        <p:nvSpPr>
          <p:cNvPr id="3" name="Chart Placeholder 2" title="Decorative">
            <a:extLst>
              <a:ext uri="{FF2B5EF4-FFF2-40B4-BE49-F238E27FC236}">
                <a16:creationId xmlns:a16="http://schemas.microsoft.com/office/drawing/2014/main" id="{D352E4A8-F531-4E6C-BD45-CE540EDB1D48}"/>
              </a:ext>
            </a:extLst>
          </p:cNvPr>
          <p:cNvSpPr>
            <a:spLocks noGrp="1"/>
          </p:cNvSpPr>
          <p:nvPr>
            <p:ph type="chart" sz="quarter" idx="13"/>
          </p:nvPr>
        </p:nvSpPr>
        <p:spPr>
          <a:xfrm>
            <a:off x="5937569" y="839972"/>
            <a:ext cx="5620473" cy="527825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Click icon to add chart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914768930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Blank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5EE74C1-9E1A-46A4-9261-8F389FEAB7F4}"/>
              </a:ext>
            </a:extLst>
          </p:cNvPr>
          <p:cNvSpPr/>
          <p:nvPr userDrawn="1"/>
        </p:nvSpPr>
        <p:spPr>
          <a:xfrm>
            <a:off x="5727700" y="0"/>
            <a:ext cx="64643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8F6D2B1F-21AB-FC4C-ADF6-BC4463A62DC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839972"/>
            <a:ext cx="4767262" cy="1342045"/>
          </a:xfrm>
        </p:spPr>
        <p:txBody>
          <a:bodyPr lIns="0" anchor="b">
            <a:normAutofit/>
          </a:bodyPr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en-US" noProof="0"/>
              <a:t>Click to Add </a:t>
            </a:r>
            <a:br>
              <a:rPr lang="en-US" noProof="0"/>
            </a:br>
            <a:r>
              <a:rPr lang="en-US" noProof="0"/>
              <a:t>Slide Title Here</a:t>
            </a:r>
          </a:p>
        </p:txBody>
      </p:sp>
      <p:sp>
        <p:nvSpPr>
          <p:cNvPr id="13" name="Text Placeholder 11">
            <a:extLst>
              <a:ext uri="{FF2B5EF4-FFF2-40B4-BE49-F238E27FC236}">
                <a16:creationId xmlns:a16="http://schemas.microsoft.com/office/drawing/2014/main" id="{F1372009-C299-3A49-80B3-22EAC70160E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38200" y="2635242"/>
            <a:ext cx="4767262" cy="3483263"/>
          </a:xfrm>
        </p:spPr>
        <p:txBody>
          <a:bodyPr lIns="0">
            <a:normAutofit/>
          </a:bodyPr>
          <a:lstStyle>
            <a:lvl1pPr marL="0" indent="0">
              <a:lnSpc>
                <a:spcPct val="100000"/>
              </a:lnSpc>
              <a:buNone/>
              <a:defRPr sz="1400" spc="0">
                <a:solidFill>
                  <a:schemeClr val="tx2"/>
                </a:solidFill>
                <a:latin typeface="+mn-lt"/>
              </a:defRPr>
            </a:lvl1pPr>
            <a:lvl2pPr marL="457200" indent="0">
              <a:lnSpc>
                <a:spcPct val="100000"/>
              </a:lnSpc>
              <a:buNone/>
              <a:defRPr sz="1100" spc="0">
                <a:solidFill>
                  <a:schemeClr val="tx2"/>
                </a:solidFill>
              </a:defRPr>
            </a:lvl2pPr>
            <a:lvl3pPr marL="914400" indent="0">
              <a:lnSpc>
                <a:spcPct val="100000"/>
              </a:lnSpc>
              <a:buNone/>
              <a:defRPr sz="1050" spc="0">
                <a:solidFill>
                  <a:schemeClr val="tx2"/>
                </a:solidFill>
              </a:defRPr>
            </a:lvl3pPr>
            <a:lvl4pPr marL="1371600" indent="0">
              <a:lnSpc>
                <a:spcPct val="100000"/>
              </a:lnSpc>
              <a:buNone/>
              <a:defRPr sz="1000" spc="0">
                <a:solidFill>
                  <a:schemeClr val="tx2"/>
                </a:solidFill>
              </a:defRPr>
            </a:lvl4pPr>
            <a:lvl5pPr marL="1828800" indent="0">
              <a:lnSpc>
                <a:spcPct val="100000"/>
              </a:lnSpc>
              <a:buNone/>
              <a:defRPr sz="1000" spc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14" name="Text Placeholder 11">
            <a:extLst>
              <a:ext uri="{FF2B5EF4-FFF2-40B4-BE49-F238E27FC236}">
                <a16:creationId xmlns:a16="http://schemas.microsoft.com/office/drawing/2014/main" id="{BC005EA5-AC3E-B248-B6E7-9CA2F3092AAD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838200" y="2247679"/>
            <a:ext cx="4767262" cy="321901"/>
          </a:xfrm>
        </p:spPr>
        <p:txBody>
          <a:bodyPr lIns="0" anchor="t">
            <a:normAutofit/>
          </a:bodyPr>
          <a:lstStyle>
            <a:lvl1pPr marL="0" indent="0">
              <a:buNone/>
              <a:defRPr sz="1400" spc="300">
                <a:solidFill>
                  <a:schemeClr val="tx2"/>
                </a:solidFill>
                <a:latin typeface="+mj-lt"/>
              </a:defRPr>
            </a:lvl1pPr>
            <a:lvl2pPr>
              <a:defRPr sz="1100">
                <a:solidFill>
                  <a:schemeClr val="tx2"/>
                </a:solidFill>
              </a:defRPr>
            </a:lvl2pPr>
            <a:lvl3pPr>
              <a:defRPr sz="1050">
                <a:solidFill>
                  <a:schemeClr val="tx2"/>
                </a:solidFill>
              </a:defRPr>
            </a:lvl3pPr>
            <a:lvl4pPr>
              <a:defRPr sz="10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noProof="0"/>
              <a:t>SUBTITLE HERE</a:t>
            </a:r>
          </a:p>
        </p:txBody>
      </p:sp>
      <p:sp>
        <p:nvSpPr>
          <p:cNvPr id="3" name="Chart Placeholder 2" title="Decorative">
            <a:extLst>
              <a:ext uri="{FF2B5EF4-FFF2-40B4-BE49-F238E27FC236}">
                <a16:creationId xmlns:a16="http://schemas.microsoft.com/office/drawing/2014/main" id="{D352E4A8-F531-4E6C-BD45-CE540EDB1D48}"/>
              </a:ext>
            </a:extLst>
          </p:cNvPr>
          <p:cNvSpPr>
            <a:spLocks noGrp="1"/>
          </p:cNvSpPr>
          <p:nvPr>
            <p:ph type="chart" sz="quarter" idx="13"/>
          </p:nvPr>
        </p:nvSpPr>
        <p:spPr>
          <a:xfrm>
            <a:off x="5937569" y="839972"/>
            <a:ext cx="5620473" cy="527825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Click icon to add chart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115425809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>
            <a:extLst>
              <a:ext uri="{FF2B5EF4-FFF2-40B4-BE49-F238E27FC236}">
                <a16:creationId xmlns:a16="http://schemas.microsoft.com/office/drawing/2014/main" id="{8F6D2B1F-21AB-FC4C-ADF6-BC4463A62DC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47180" y="687572"/>
            <a:ext cx="4767262" cy="1342045"/>
          </a:xfrm>
        </p:spPr>
        <p:txBody>
          <a:bodyPr lIns="0" anchor="b">
            <a:normAutofit/>
          </a:bodyPr>
          <a:lstStyle>
            <a:lvl1pPr algn="r">
              <a:defRPr sz="4000"/>
            </a:lvl1pPr>
          </a:lstStyle>
          <a:p>
            <a:r>
              <a:rPr lang="en-US" noProof="0"/>
              <a:t>Click to Add </a:t>
            </a:r>
            <a:br>
              <a:rPr lang="en-US" noProof="0"/>
            </a:br>
            <a:r>
              <a:rPr lang="en-US" noProof="0"/>
              <a:t>Slide Title Here</a:t>
            </a:r>
          </a:p>
        </p:txBody>
      </p:sp>
      <p:sp>
        <p:nvSpPr>
          <p:cNvPr id="13" name="Text Placeholder 11">
            <a:extLst>
              <a:ext uri="{FF2B5EF4-FFF2-40B4-BE49-F238E27FC236}">
                <a16:creationId xmlns:a16="http://schemas.microsoft.com/office/drawing/2014/main" id="{F1372009-C299-3A49-80B3-22EAC70160E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815420" y="687573"/>
            <a:ext cx="5370740" cy="1342044"/>
          </a:xfrm>
        </p:spPr>
        <p:txBody>
          <a:bodyPr lIns="0">
            <a:normAutofit/>
          </a:bodyPr>
          <a:lstStyle>
            <a:lvl1pPr marL="0" indent="0">
              <a:lnSpc>
                <a:spcPct val="100000"/>
              </a:lnSpc>
              <a:buNone/>
              <a:defRPr sz="1400" spc="0">
                <a:solidFill>
                  <a:schemeClr val="tx2"/>
                </a:solidFill>
              </a:defRPr>
            </a:lvl1pPr>
            <a:lvl2pPr marL="457200" indent="0">
              <a:lnSpc>
                <a:spcPct val="100000"/>
              </a:lnSpc>
              <a:buNone/>
              <a:defRPr sz="1100" spc="0">
                <a:solidFill>
                  <a:schemeClr val="tx2"/>
                </a:solidFill>
              </a:defRPr>
            </a:lvl2pPr>
            <a:lvl3pPr marL="914400" indent="0">
              <a:lnSpc>
                <a:spcPct val="100000"/>
              </a:lnSpc>
              <a:buNone/>
              <a:defRPr sz="1050" spc="0">
                <a:solidFill>
                  <a:schemeClr val="tx2"/>
                </a:solidFill>
              </a:defRPr>
            </a:lvl3pPr>
            <a:lvl4pPr marL="1371600" indent="0">
              <a:lnSpc>
                <a:spcPct val="100000"/>
              </a:lnSpc>
              <a:buNone/>
              <a:defRPr sz="1000" spc="0">
                <a:solidFill>
                  <a:schemeClr val="tx2"/>
                </a:solidFill>
              </a:defRPr>
            </a:lvl4pPr>
            <a:lvl5pPr marL="1828800" indent="0">
              <a:lnSpc>
                <a:spcPct val="100000"/>
              </a:lnSpc>
              <a:buNone/>
              <a:defRPr sz="1000" spc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3" name="Chart Placeholder 2" title="Decorative">
            <a:extLst>
              <a:ext uri="{FF2B5EF4-FFF2-40B4-BE49-F238E27FC236}">
                <a16:creationId xmlns:a16="http://schemas.microsoft.com/office/drawing/2014/main" id="{D352E4A8-F531-4E6C-BD45-CE540EDB1D48}"/>
              </a:ext>
            </a:extLst>
          </p:cNvPr>
          <p:cNvSpPr>
            <a:spLocks noGrp="1"/>
          </p:cNvSpPr>
          <p:nvPr>
            <p:ph type="chart" sz="quarter" idx="13"/>
          </p:nvPr>
        </p:nvSpPr>
        <p:spPr>
          <a:xfrm>
            <a:off x="838200" y="2392680"/>
            <a:ext cx="10719842" cy="4167505"/>
          </a:xfrm>
        </p:spPr>
        <p:txBody>
          <a:bodyPr/>
          <a:lstStyle/>
          <a:p>
            <a:r>
              <a:rPr lang="en-US" noProof="0"/>
              <a:t>Click icon to add chart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744560749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lank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>
            <a:extLst>
              <a:ext uri="{FF2B5EF4-FFF2-40B4-BE49-F238E27FC236}">
                <a16:creationId xmlns:a16="http://schemas.microsoft.com/office/drawing/2014/main" id="{8F6D2B1F-21AB-FC4C-ADF6-BC4463A62DC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47180" y="687572"/>
            <a:ext cx="4767262" cy="1342045"/>
          </a:xfrm>
        </p:spPr>
        <p:txBody>
          <a:bodyPr lIns="0" anchor="b">
            <a:normAutofit/>
          </a:bodyPr>
          <a:lstStyle>
            <a:lvl1pPr algn="r">
              <a:defRPr sz="4000"/>
            </a:lvl1pPr>
          </a:lstStyle>
          <a:p>
            <a:r>
              <a:rPr lang="en-US" noProof="0"/>
              <a:t>Click to Add </a:t>
            </a:r>
            <a:br>
              <a:rPr lang="en-US" noProof="0"/>
            </a:br>
            <a:r>
              <a:rPr lang="en-US" noProof="0"/>
              <a:t>Slide Title Here</a:t>
            </a:r>
          </a:p>
        </p:txBody>
      </p:sp>
      <p:sp>
        <p:nvSpPr>
          <p:cNvPr id="13" name="Text Placeholder 11">
            <a:extLst>
              <a:ext uri="{FF2B5EF4-FFF2-40B4-BE49-F238E27FC236}">
                <a16:creationId xmlns:a16="http://schemas.microsoft.com/office/drawing/2014/main" id="{F1372009-C299-3A49-80B3-22EAC70160E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815420" y="687573"/>
            <a:ext cx="5370740" cy="1342044"/>
          </a:xfrm>
        </p:spPr>
        <p:txBody>
          <a:bodyPr lIns="0">
            <a:normAutofit/>
          </a:bodyPr>
          <a:lstStyle>
            <a:lvl1pPr marL="0" indent="0">
              <a:lnSpc>
                <a:spcPct val="100000"/>
              </a:lnSpc>
              <a:buNone/>
              <a:defRPr sz="1400" spc="0">
                <a:solidFill>
                  <a:schemeClr val="tx2"/>
                </a:solidFill>
              </a:defRPr>
            </a:lvl1pPr>
            <a:lvl2pPr marL="457200" indent="0">
              <a:lnSpc>
                <a:spcPct val="100000"/>
              </a:lnSpc>
              <a:buNone/>
              <a:defRPr sz="1100" spc="0">
                <a:solidFill>
                  <a:schemeClr val="tx2"/>
                </a:solidFill>
              </a:defRPr>
            </a:lvl2pPr>
            <a:lvl3pPr marL="914400" indent="0">
              <a:lnSpc>
                <a:spcPct val="100000"/>
              </a:lnSpc>
              <a:buNone/>
              <a:defRPr sz="1050" spc="0">
                <a:solidFill>
                  <a:schemeClr val="tx2"/>
                </a:solidFill>
              </a:defRPr>
            </a:lvl3pPr>
            <a:lvl4pPr marL="1371600" indent="0">
              <a:lnSpc>
                <a:spcPct val="100000"/>
              </a:lnSpc>
              <a:buNone/>
              <a:defRPr sz="1000" spc="0">
                <a:solidFill>
                  <a:schemeClr val="tx2"/>
                </a:solidFill>
              </a:defRPr>
            </a:lvl4pPr>
            <a:lvl5pPr marL="1828800" indent="0">
              <a:lnSpc>
                <a:spcPct val="100000"/>
              </a:lnSpc>
              <a:buNone/>
              <a:defRPr sz="1000" spc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3" name="Chart Placeholder 2" title="Decorative">
            <a:extLst>
              <a:ext uri="{FF2B5EF4-FFF2-40B4-BE49-F238E27FC236}">
                <a16:creationId xmlns:a16="http://schemas.microsoft.com/office/drawing/2014/main" id="{D352E4A8-F531-4E6C-BD45-CE540EDB1D48}"/>
              </a:ext>
            </a:extLst>
          </p:cNvPr>
          <p:cNvSpPr>
            <a:spLocks noGrp="1"/>
          </p:cNvSpPr>
          <p:nvPr>
            <p:ph type="chart" sz="quarter" idx="13"/>
          </p:nvPr>
        </p:nvSpPr>
        <p:spPr>
          <a:xfrm>
            <a:off x="5815420" y="2392680"/>
            <a:ext cx="5742622" cy="4023995"/>
          </a:xfrm>
        </p:spPr>
        <p:txBody>
          <a:bodyPr/>
          <a:lstStyle/>
          <a:p>
            <a:r>
              <a:rPr lang="en-US" noProof="0"/>
              <a:t>Click icon to add chart</a:t>
            </a:r>
            <a:endParaRPr lang="en-US" noProof="0" dirty="0"/>
          </a:p>
        </p:txBody>
      </p:sp>
      <p:sp>
        <p:nvSpPr>
          <p:cNvPr id="4" name="Picture Placeholder 3" title="Decorative">
            <a:extLst>
              <a:ext uri="{FF2B5EF4-FFF2-40B4-BE49-F238E27FC236}">
                <a16:creationId xmlns:a16="http://schemas.microsoft.com/office/drawing/2014/main" id="{C9E9201F-1E54-4CE0-974D-2A45F04F48B9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838200" y="2392045"/>
            <a:ext cx="4776788" cy="4023995"/>
          </a:xfrm>
        </p:spPr>
        <p:txBody>
          <a:bodyPr/>
          <a:lstStyle/>
          <a:p>
            <a:r>
              <a:rPr lang="en-US" noProof="0"/>
              <a:t>Click icon to add picture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6985145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Slide with Image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AA99C074-A230-B944-8FEA-870A76765C6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565399" y="3107447"/>
            <a:ext cx="7252505" cy="891250"/>
          </a:xfrm>
        </p:spPr>
        <p:txBody>
          <a:bodyPr anchor="t">
            <a:noAutofit/>
          </a:bodyPr>
          <a:lstStyle>
            <a:lvl1pPr algn="ctr">
              <a:defRPr sz="50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1221857D-ECFA-4D4D-91DF-E3650079150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565400" y="4195470"/>
            <a:ext cx="7252504" cy="338549"/>
          </a:xfrm>
        </p:spPr>
        <p:txBody>
          <a:bodyPr>
            <a:normAutofit/>
          </a:bodyPr>
          <a:lstStyle>
            <a:lvl1pPr marL="0" indent="0" algn="ctr">
              <a:buNone/>
              <a:defRPr sz="1600" spc="3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SUBTITLE GOES HERE</a:t>
            </a:r>
          </a:p>
        </p:txBody>
      </p:sp>
      <p:sp>
        <p:nvSpPr>
          <p:cNvPr id="5" name="Shape 62" title="Decorative">
            <a:extLst>
              <a:ext uri="{FF2B5EF4-FFF2-40B4-BE49-F238E27FC236}">
                <a16:creationId xmlns:a16="http://schemas.microsoft.com/office/drawing/2014/main" id="{E1A23DB6-E067-4A30-8C4B-98B452428518}"/>
              </a:ext>
            </a:extLst>
          </p:cNvPr>
          <p:cNvSpPr/>
          <p:nvPr userDrawn="1"/>
        </p:nvSpPr>
        <p:spPr>
          <a:xfrm rot="16200000" flipV="1">
            <a:off x="6096000" y="2924870"/>
            <a:ext cx="0" cy="2188805"/>
          </a:xfrm>
          <a:prstGeom prst="line">
            <a:avLst/>
          </a:prstGeom>
          <a:ln w="25400">
            <a:solidFill>
              <a:schemeClr val="bg1"/>
            </a:solidFill>
            <a:miter lim="400000"/>
          </a:ln>
        </p:spPr>
        <p:txBody>
          <a:bodyPr lIns="19050" tIns="19050" rIns="19050" bIns="19050" anchor="ctr"/>
          <a:lstStyle/>
          <a:p>
            <a:pPr algn="ctr">
              <a:defRPr sz="30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1500" dirty="0"/>
          </a:p>
        </p:txBody>
      </p:sp>
      <p:sp>
        <p:nvSpPr>
          <p:cNvPr id="7" name="Rectangle 6" title="Decorative"/>
          <p:cNvSpPr/>
          <p:nvPr userDrawn="1"/>
        </p:nvSpPr>
        <p:spPr>
          <a:xfrm>
            <a:off x="1238104" y="860778"/>
            <a:ext cx="9715792" cy="5136445"/>
          </a:xfrm>
          <a:prstGeom prst="rect">
            <a:avLst/>
          </a:prstGeom>
          <a:noFill/>
          <a:ln w="76200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8760624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674535-13A9-914D-A6BC-97AFF288301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47700" y="289560"/>
            <a:ext cx="10896600" cy="893218"/>
          </a:xfrm>
        </p:spPr>
        <p:txBody>
          <a:bodyPr anchor="b"/>
          <a:lstStyle>
            <a:lvl1pPr algn="ctr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1" name="Text Placeholder 11">
            <a:extLst>
              <a:ext uri="{FF2B5EF4-FFF2-40B4-BE49-F238E27FC236}">
                <a16:creationId xmlns:a16="http://schemas.microsoft.com/office/drawing/2014/main" id="{43A40995-514F-A74C-B120-F2ADB492062F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47700" y="1097363"/>
            <a:ext cx="10896600" cy="602887"/>
          </a:xfrm>
        </p:spPr>
        <p:txBody>
          <a:bodyPr anchor="ctr">
            <a:normAutofit/>
          </a:bodyPr>
          <a:lstStyle>
            <a:lvl1pPr marL="0" indent="0" algn="ctr">
              <a:buNone/>
              <a:defRPr sz="1400" spc="300">
                <a:solidFill>
                  <a:schemeClr val="tx2"/>
                </a:solidFill>
                <a:latin typeface="+mj-lt"/>
              </a:defRPr>
            </a:lvl1pPr>
            <a:lvl2pPr>
              <a:defRPr sz="1100">
                <a:solidFill>
                  <a:schemeClr val="tx2"/>
                </a:solidFill>
              </a:defRPr>
            </a:lvl2pPr>
            <a:lvl3pPr>
              <a:defRPr sz="1050">
                <a:solidFill>
                  <a:schemeClr val="tx2"/>
                </a:solidFill>
              </a:defRPr>
            </a:lvl3pPr>
            <a:lvl4pPr>
              <a:defRPr sz="10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SUBTITLE HERE</a:t>
            </a:r>
          </a:p>
        </p:txBody>
      </p:sp>
      <p:sp>
        <p:nvSpPr>
          <p:cNvPr id="4" name="Table Placeholder 3" title="Decorative">
            <a:extLst>
              <a:ext uri="{FF2B5EF4-FFF2-40B4-BE49-F238E27FC236}">
                <a16:creationId xmlns:a16="http://schemas.microsoft.com/office/drawing/2014/main" id="{EC1740A4-BBA1-4296-9738-ADD3B80B2439}"/>
              </a:ext>
            </a:extLst>
          </p:cNvPr>
          <p:cNvSpPr>
            <a:spLocks noGrp="1"/>
          </p:cNvSpPr>
          <p:nvPr>
            <p:ph type="tbl" sz="quarter" idx="13"/>
          </p:nvPr>
        </p:nvSpPr>
        <p:spPr>
          <a:xfrm>
            <a:off x="647700" y="1806575"/>
            <a:ext cx="10896600" cy="4578350"/>
          </a:xfrm>
        </p:spPr>
        <p:txBody>
          <a:bodyPr/>
          <a:lstStyle/>
          <a:p>
            <a:r>
              <a:rPr lang="en-US"/>
              <a:t>Click icon to add table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0829841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86972320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EAB4EF4F-0A84-4C50-B171-F044231527B2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4" name="Picture Placeholder 6" title="Decorative">
            <a:extLst>
              <a:ext uri="{FF2B5EF4-FFF2-40B4-BE49-F238E27FC236}">
                <a16:creationId xmlns:a16="http://schemas.microsoft.com/office/drawing/2014/main" id="{18957288-25D1-4D25-BECD-5A2E6A88818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236595" y="260350"/>
            <a:ext cx="4492625" cy="6300788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6" name="Picture Placeholder 6" title="Decorative">
            <a:extLst>
              <a:ext uri="{FF2B5EF4-FFF2-40B4-BE49-F238E27FC236}">
                <a16:creationId xmlns:a16="http://schemas.microsoft.com/office/drawing/2014/main" id="{3F6FD22A-5FDA-45EC-BE49-3C0E30A397B0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7839076" y="260350"/>
            <a:ext cx="4052888" cy="3803650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7" name="Picture Placeholder 6" title="Decorative">
            <a:extLst>
              <a:ext uri="{FF2B5EF4-FFF2-40B4-BE49-F238E27FC236}">
                <a16:creationId xmlns:a16="http://schemas.microsoft.com/office/drawing/2014/main" id="{B64BDA74-9644-41EB-984D-939D27B60F3F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7839076" y="4165600"/>
            <a:ext cx="4052888" cy="2395538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531D0563-B39F-46E6-AC0D-1CDBD9E8989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18160" y="450030"/>
            <a:ext cx="2578099" cy="2508588"/>
          </a:xfrm>
        </p:spPr>
        <p:txBody>
          <a:bodyPr lIns="0" anchor="b">
            <a:normAutofit/>
          </a:bodyPr>
          <a:lstStyle>
            <a:lvl1pPr algn="l">
              <a:defRPr sz="4000"/>
            </a:lvl1pPr>
          </a:lstStyle>
          <a:p>
            <a:r>
              <a:rPr lang="en-US" noProof="0"/>
              <a:t>Click to Add </a:t>
            </a:r>
            <a:br>
              <a:rPr lang="en-US" noProof="0"/>
            </a:br>
            <a:r>
              <a:rPr lang="en-US" noProof="0"/>
              <a:t>Slide Title Here</a:t>
            </a:r>
          </a:p>
        </p:txBody>
      </p:sp>
      <p:sp>
        <p:nvSpPr>
          <p:cNvPr id="10" name="Shape 62" title="Decorative">
            <a:extLst>
              <a:ext uri="{FF2B5EF4-FFF2-40B4-BE49-F238E27FC236}">
                <a16:creationId xmlns:a16="http://schemas.microsoft.com/office/drawing/2014/main" id="{E1A23DB6-E067-4A30-8C4B-98B452428518}"/>
              </a:ext>
            </a:extLst>
          </p:cNvPr>
          <p:cNvSpPr/>
          <p:nvPr userDrawn="1"/>
        </p:nvSpPr>
        <p:spPr>
          <a:xfrm rot="16200000" flipV="1">
            <a:off x="1612562" y="1959892"/>
            <a:ext cx="0" cy="2188805"/>
          </a:xfrm>
          <a:prstGeom prst="line">
            <a:avLst/>
          </a:prstGeom>
          <a:ln w="76200">
            <a:solidFill>
              <a:schemeClr val="accent4"/>
            </a:solidFill>
            <a:miter lim="400000"/>
          </a:ln>
        </p:spPr>
        <p:txBody>
          <a:bodyPr lIns="19050" tIns="19050" rIns="19050" bIns="19050" anchor="ctr"/>
          <a:lstStyle/>
          <a:p>
            <a:pPr algn="ctr">
              <a:defRPr sz="30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lang="en-US" sz="1500" noProof="0" dirty="0"/>
          </a:p>
        </p:txBody>
      </p:sp>
    </p:spTree>
    <p:extLst>
      <p:ext uri="{BB962C8B-B14F-4D97-AF65-F5344CB8AC3E}">
        <p14:creationId xmlns:p14="http://schemas.microsoft.com/office/powerpoint/2010/main" val="1252937798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6" title="Decorative">
            <a:extLst>
              <a:ext uri="{FF2B5EF4-FFF2-40B4-BE49-F238E27FC236}">
                <a16:creationId xmlns:a16="http://schemas.microsoft.com/office/drawing/2014/main" id="{18957288-25D1-4D25-BECD-5A2E6A88818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2315" y="1497808"/>
            <a:ext cx="3129335" cy="5360192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6" name="Picture Placeholder 6" title="Decorative">
            <a:extLst>
              <a:ext uri="{FF2B5EF4-FFF2-40B4-BE49-F238E27FC236}">
                <a16:creationId xmlns:a16="http://schemas.microsoft.com/office/drawing/2014/main" id="{3F6FD22A-5FDA-45EC-BE49-3C0E30A397B0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366714" y="-20671"/>
            <a:ext cx="3129336" cy="5397069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531D0563-B39F-46E6-AC0D-1CDBD9E8989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461446" y="2718684"/>
            <a:ext cx="3415560" cy="2508588"/>
          </a:xfrm>
        </p:spPr>
        <p:txBody>
          <a:bodyPr lIns="0" anchor="b">
            <a:normAutofit/>
          </a:bodyPr>
          <a:lstStyle>
            <a:lvl1pPr algn="l">
              <a:defRPr sz="4000"/>
            </a:lvl1pPr>
          </a:lstStyle>
          <a:p>
            <a:r>
              <a:rPr lang="en-US" noProof="0"/>
              <a:t>Click to Add </a:t>
            </a:r>
            <a:br>
              <a:rPr lang="en-US" noProof="0"/>
            </a:br>
            <a:r>
              <a:rPr lang="en-US" noProof="0"/>
              <a:t>Slide Title Here</a:t>
            </a:r>
          </a:p>
        </p:txBody>
      </p:sp>
      <p:sp>
        <p:nvSpPr>
          <p:cNvPr id="10" name="Shape 62" title="Decorative">
            <a:extLst>
              <a:ext uri="{FF2B5EF4-FFF2-40B4-BE49-F238E27FC236}">
                <a16:creationId xmlns:a16="http://schemas.microsoft.com/office/drawing/2014/main" id="{E1A23DB6-E067-4A30-8C4B-98B452428518}"/>
              </a:ext>
            </a:extLst>
          </p:cNvPr>
          <p:cNvSpPr/>
          <p:nvPr userDrawn="1"/>
        </p:nvSpPr>
        <p:spPr>
          <a:xfrm rot="16200000" flipV="1">
            <a:off x="8555848" y="4281994"/>
            <a:ext cx="0" cy="2188805"/>
          </a:xfrm>
          <a:prstGeom prst="line">
            <a:avLst/>
          </a:prstGeom>
          <a:ln w="76200">
            <a:solidFill>
              <a:schemeClr val="accent4"/>
            </a:solidFill>
            <a:miter lim="400000"/>
          </a:ln>
        </p:spPr>
        <p:txBody>
          <a:bodyPr lIns="19050" tIns="19050" rIns="19050" bIns="19050" anchor="ctr"/>
          <a:lstStyle/>
          <a:p>
            <a:pPr algn="ctr">
              <a:defRPr sz="30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lang="en-US" sz="1500" noProof="0" dirty="0"/>
          </a:p>
        </p:txBody>
      </p:sp>
    </p:spTree>
    <p:extLst>
      <p:ext uri="{BB962C8B-B14F-4D97-AF65-F5344CB8AC3E}">
        <p14:creationId xmlns:p14="http://schemas.microsoft.com/office/powerpoint/2010/main" val="1096761809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4" title="Decorative">
            <a:extLst>
              <a:ext uri="{FF2B5EF4-FFF2-40B4-BE49-F238E27FC236}">
                <a16:creationId xmlns:a16="http://schemas.microsoft.com/office/drawing/2014/main" id="{AC817481-FC70-46B9-B779-4E5C04778C8E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212725" y="1260389"/>
            <a:ext cx="2816352" cy="3173816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Picture Placeholder 4" title="Decorative">
            <a:extLst>
              <a:ext uri="{FF2B5EF4-FFF2-40B4-BE49-F238E27FC236}">
                <a16:creationId xmlns:a16="http://schemas.microsoft.com/office/drawing/2014/main" id="{D653D0B5-B695-4544-91E9-B8223EA713FF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3194701" y="0"/>
            <a:ext cx="2817564" cy="3175686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Picture Placeholder 4" title="Decorative">
            <a:extLst>
              <a:ext uri="{FF2B5EF4-FFF2-40B4-BE49-F238E27FC236}">
                <a16:creationId xmlns:a16="http://schemas.microsoft.com/office/drawing/2014/main" id="{00DB6AEA-811C-4554-97AF-7D4F2639BDC7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213361" y="4586414"/>
            <a:ext cx="5798904" cy="2271585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6" name="Picture Placeholder 4" title="Decorative">
            <a:extLst>
              <a:ext uri="{FF2B5EF4-FFF2-40B4-BE49-F238E27FC236}">
                <a16:creationId xmlns:a16="http://schemas.microsoft.com/office/drawing/2014/main" id="{75694821-2A94-40B8-8AAD-3E3762AFD38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179737" y="4586414"/>
            <a:ext cx="2817564" cy="2271585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7" name="Picture Placeholder 4" title="Decorative">
            <a:extLst>
              <a:ext uri="{FF2B5EF4-FFF2-40B4-BE49-F238E27FC236}">
                <a16:creationId xmlns:a16="http://schemas.microsoft.com/office/drawing/2014/main" id="{D653D0B5-B695-4544-91E9-B8223EA713FF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177889" y="2030436"/>
            <a:ext cx="2817564" cy="2403769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8" name="Picture Placeholder 4" title="Decorative">
            <a:extLst>
              <a:ext uri="{FF2B5EF4-FFF2-40B4-BE49-F238E27FC236}">
                <a16:creationId xmlns:a16="http://schemas.microsoft.com/office/drawing/2014/main" id="{D653D0B5-B695-4544-91E9-B8223EA713FF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9161076" y="0"/>
            <a:ext cx="2817564" cy="4434205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Rectangle 1" title="Decorative"/>
          <p:cNvSpPr/>
          <p:nvPr userDrawn="1"/>
        </p:nvSpPr>
        <p:spPr>
          <a:xfrm>
            <a:off x="213361" y="0"/>
            <a:ext cx="2815716" cy="109975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 title="Decorative"/>
          <p:cNvSpPr/>
          <p:nvPr userDrawn="1"/>
        </p:nvSpPr>
        <p:spPr>
          <a:xfrm>
            <a:off x="3196549" y="3334454"/>
            <a:ext cx="2815716" cy="1099751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 title="Decorative"/>
          <p:cNvSpPr/>
          <p:nvPr userDrawn="1"/>
        </p:nvSpPr>
        <p:spPr>
          <a:xfrm>
            <a:off x="6179737" y="0"/>
            <a:ext cx="2815716" cy="187822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 title="Decorative"/>
          <p:cNvSpPr/>
          <p:nvPr userDrawn="1"/>
        </p:nvSpPr>
        <p:spPr>
          <a:xfrm>
            <a:off x="9162924" y="4598770"/>
            <a:ext cx="2815716" cy="225922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22771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Slide with Imag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AA99C074-A230-B944-8FEA-870A76765C6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565399" y="3107447"/>
            <a:ext cx="7252505" cy="891250"/>
          </a:xfrm>
        </p:spPr>
        <p:txBody>
          <a:bodyPr anchor="t">
            <a:noAutofit/>
          </a:bodyPr>
          <a:lstStyle>
            <a:lvl1pPr algn="ctr">
              <a:defRPr sz="50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1221857D-ECFA-4D4D-91DF-E3650079150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565400" y="4195470"/>
            <a:ext cx="7252504" cy="338549"/>
          </a:xfrm>
        </p:spPr>
        <p:txBody>
          <a:bodyPr>
            <a:normAutofit/>
          </a:bodyPr>
          <a:lstStyle>
            <a:lvl1pPr marL="0" indent="0" algn="ctr">
              <a:buNone/>
              <a:defRPr sz="1600" spc="3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SUBTITLE GOES HERE</a:t>
            </a:r>
          </a:p>
        </p:txBody>
      </p:sp>
      <p:sp>
        <p:nvSpPr>
          <p:cNvPr id="5" name="Shape 62" title="Decorative">
            <a:extLst>
              <a:ext uri="{FF2B5EF4-FFF2-40B4-BE49-F238E27FC236}">
                <a16:creationId xmlns:a16="http://schemas.microsoft.com/office/drawing/2014/main" id="{E1A23DB6-E067-4A30-8C4B-98B452428518}"/>
              </a:ext>
            </a:extLst>
          </p:cNvPr>
          <p:cNvSpPr/>
          <p:nvPr userDrawn="1"/>
        </p:nvSpPr>
        <p:spPr>
          <a:xfrm rot="16200000" flipV="1">
            <a:off x="6096000" y="2924870"/>
            <a:ext cx="0" cy="2188805"/>
          </a:xfrm>
          <a:prstGeom prst="line">
            <a:avLst/>
          </a:prstGeom>
          <a:ln w="25400">
            <a:solidFill>
              <a:schemeClr val="bg1"/>
            </a:solidFill>
            <a:miter lim="400000"/>
          </a:ln>
        </p:spPr>
        <p:txBody>
          <a:bodyPr lIns="19050" tIns="19050" rIns="19050" bIns="19050" anchor="ctr"/>
          <a:lstStyle/>
          <a:p>
            <a:pPr algn="ctr">
              <a:defRPr sz="30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1500" dirty="0"/>
          </a:p>
        </p:txBody>
      </p:sp>
      <p:sp>
        <p:nvSpPr>
          <p:cNvPr id="7" name="Rectangle 6" title="Decorative"/>
          <p:cNvSpPr/>
          <p:nvPr userDrawn="1"/>
        </p:nvSpPr>
        <p:spPr>
          <a:xfrm>
            <a:off x="1238104" y="860778"/>
            <a:ext cx="9715792" cy="5136445"/>
          </a:xfrm>
          <a:prstGeom prst="rect">
            <a:avLst/>
          </a:prstGeom>
          <a:noFill/>
          <a:ln w="76200">
            <a:solidFill>
              <a:schemeClr val="accent2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28956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ivider with Imag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4" title="Decorative">
            <a:extLst>
              <a:ext uri="{FF2B5EF4-FFF2-40B4-BE49-F238E27FC236}">
                <a16:creationId xmlns:a16="http://schemas.microsoft.com/office/drawing/2014/main" id="{BE84B7CE-D997-4F92-BD9D-3F9DE2782EF8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0"/>
            <a:ext cx="12192000" cy="6853712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0E919B9B-5D3F-4FF0-A499-8925E9560B9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199" y="3673179"/>
            <a:ext cx="6826342" cy="2188805"/>
          </a:xfrm>
        </p:spPr>
        <p:txBody>
          <a:bodyPr rIns="457200" anchor="ctr">
            <a:noAutofit/>
          </a:bodyPr>
          <a:lstStyle>
            <a:lvl1pPr algn="r">
              <a:defRPr sz="50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9" name="Text Placeholder 12" title="Decorative">
            <a:extLst>
              <a:ext uri="{FF2B5EF4-FFF2-40B4-BE49-F238E27FC236}">
                <a16:creationId xmlns:a16="http://schemas.microsoft.com/office/drawing/2014/main" id="{89A80859-BDA6-44AA-A750-4E06108B9B2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664542" y="3665204"/>
            <a:ext cx="4527458" cy="2196780"/>
          </a:xfrm>
          <a:solidFill>
            <a:schemeClr val="accent1"/>
          </a:solidFill>
        </p:spPr>
        <p:txBody>
          <a:bodyPr lIns="274320" tIns="182880" rIns="182880" bIns="182880" anchor="ctr">
            <a:normAutofit/>
          </a:bodyPr>
          <a:lstStyle>
            <a:lvl1pPr marL="0" indent="0">
              <a:buNone/>
              <a:defRPr sz="1600" spc="3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SUBTITLE GOES HERE</a:t>
            </a:r>
          </a:p>
        </p:txBody>
      </p:sp>
      <p:sp>
        <p:nvSpPr>
          <p:cNvPr id="6" name="Shape 62" title="Decorative">
            <a:extLst>
              <a:ext uri="{FF2B5EF4-FFF2-40B4-BE49-F238E27FC236}">
                <a16:creationId xmlns:a16="http://schemas.microsoft.com/office/drawing/2014/main" id="{E1A23DB6-E067-4A30-8C4B-98B452428518}"/>
              </a:ext>
            </a:extLst>
          </p:cNvPr>
          <p:cNvSpPr/>
          <p:nvPr userDrawn="1"/>
        </p:nvSpPr>
        <p:spPr>
          <a:xfrm flipV="1">
            <a:off x="7664541" y="3673179"/>
            <a:ext cx="1" cy="2188805"/>
          </a:xfrm>
          <a:prstGeom prst="line">
            <a:avLst/>
          </a:prstGeom>
          <a:ln w="76200">
            <a:solidFill>
              <a:schemeClr val="accent1">
                <a:lumMod val="60000"/>
                <a:lumOff val="40000"/>
              </a:schemeClr>
            </a:solidFill>
            <a:miter lim="400000"/>
          </a:ln>
        </p:spPr>
        <p:txBody>
          <a:bodyPr lIns="19050" tIns="19050" rIns="19050" bIns="19050" anchor="ctr"/>
          <a:lstStyle/>
          <a:p>
            <a:pPr algn="ctr">
              <a:defRPr sz="30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1500" dirty="0"/>
          </a:p>
        </p:txBody>
      </p:sp>
    </p:spTree>
    <p:extLst>
      <p:ext uri="{BB962C8B-B14F-4D97-AF65-F5344CB8AC3E}">
        <p14:creationId xmlns:p14="http://schemas.microsoft.com/office/powerpoint/2010/main" val="11327372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lide Divider with Imag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4" title="Decorative">
            <a:extLst>
              <a:ext uri="{FF2B5EF4-FFF2-40B4-BE49-F238E27FC236}">
                <a16:creationId xmlns:a16="http://schemas.microsoft.com/office/drawing/2014/main" id="{BE84B7CE-D997-4F92-BD9D-3F9DE2782EF8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0"/>
            <a:ext cx="12192000" cy="6853712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0E919B9B-5D3F-4FF0-A499-8925E9560B9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199" y="3673179"/>
            <a:ext cx="6826342" cy="2188805"/>
          </a:xfrm>
        </p:spPr>
        <p:txBody>
          <a:bodyPr rIns="457200" anchor="ctr">
            <a:noAutofit/>
          </a:bodyPr>
          <a:lstStyle>
            <a:lvl1pPr algn="r">
              <a:defRPr sz="50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9" name="Text Placeholder 12" title="Decorative">
            <a:extLst>
              <a:ext uri="{FF2B5EF4-FFF2-40B4-BE49-F238E27FC236}">
                <a16:creationId xmlns:a16="http://schemas.microsoft.com/office/drawing/2014/main" id="{89A80859-BDA6-44AA-A750-4E06108B9B2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664542" y="3665204"/>
            <a:ext cx="4527458" cy="2196780"/>
          </a:xfrm>
          <a:solidFill>
            <a:schemeClr val="accent2"/>
          </a:solidFill>
        </p:spPr>
        <p:txBody>
          <a:bodyPr lIns="274320" tIns="182880" rIns="182880" bIns="182880" anchor="ctr">
            <a:normAutofit/>
          </a:bodyPr>
          <a:lstStyle>
            <a:lvl1pPr marL="0" indent="0">
              <a:buNone/>
              <a:defRPr sz="1600" spc="3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SUBTITLE GOES HERE</a:t>
            </a:r>
          </a:p>
        </p:txBody>
      </p:sp>
      <p:sp>
        <p:nvSpPr>
          <p:cNvPr id="6" name="Shape 62" title="Decorative">
            <a:extLst>
              <a:ext uri="{FF2B5EF4-FFF2-40B4-BE49-F238E27FC236}">
                <a16:creationId xmlns:a16="http://schemas.microsoft.com/office/drawing/2014/main" id="{E1A23DB6-E067-4A30-8C4B-98B452428518}"/>
              </a:ext>
            </a:extLst>
          </p:cNvPr>
          <p:cNvSpPr/>
          <p:nvPr userDrawn="1"/>
        </p:nvSpPr>
        <p:spPr>
          <a:xfrm flipV="1">
            <a:off x="7664541" y="3673179"/>
            <a:ext cx="1" cy="2188805"/>
          </a:xfrm>
          <a:prstGeom prst="line">
            <a:avLst/>
          </a:prstGeom>
          <a:ln w="76200">
            <a:solidFill>
              <a:schemeClr val="accent2">
                <a:lumMod val="75000"/>
                <a:lumOff val="25000"/>
              </a:schemeClr>
            </a:solidFill>
            <a:miter lim="400000"/>
          </a:ln>
        </p:spPr>
        <p:txBody>
          <a:bodyPr lIns="19050" tIns="19050" rIns="19050" bIns="19050" anchor="ctr"/>
          <a:lstStyle/>
          <a:p>
            <a:pPr algn="ctr">
              <a:defRPr sz="30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1500" dirty="0"/>
          </a:p>
        </p:txBody>
      </p:sp>
    </p:spTree>
    <p:extLst>
      <p:ext uri="{BB962C8B-B14F-4D97-AF65-F5344CB8AC3E}">
        <p14:creationId xmlns:p14="http://schemas.microsoft.com/office/powerpoint/2010/main" val="114206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6" Type="http://schemas.openxmlformats.org/officeDocument/2006/relationships/slideLayout" Target="../slideLayouts/slideLayout26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slideLayout" Target="../slideLayouts/slideLayout42.xml"/><Relationship Id="rId47" Type="http://schemas.openxmlformats.org/officeDocument/2006/relationships/slideLayout" Target="../slideLayouts/slideLayout47.xml"/><Relationship Id="rId50" Type="http://schemas.openxmlformats.org/officeDocument/2006/relationships/slideLayout" Target="../slideLayouts/slideLayout50.xml"/><Relationship Id="rId55" Type="http://schemas.openxmlformats.org/officeDocument/2006/relationships/slideLayout" Target="../slideLayouts/slideLayout55.xml"/><Relationship Id="rId63" Type="http://schemas.openxmlformats.org/officeDocument/2006/relationships/slideLayout" Target="../slideLayouts/slideLayout6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9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slideLayout" Target="../slideLayouts/slideLayout45.xml"/><Relationship Id="rId53" Type="http://schemas.openxmlformats.org/officeDocument/2006/relationships/slideLayout" Target="../slideLayouts/slideLayout53.xml"/><Relationship Id="rId58" Type="http://schemas.openxmlformats.org/officeDocument/2006/relationships/slideLayout" Target="../slideLayouts/slideLayout58.xml"/><Relationship Id="rId5" Type="http://schemas.openxmlformats.org/officeDocument/2006/relationships/slideLayout" Target="../slideLayouts/slideLayout5.xml"/><Relationship Id="rId61" Type="http://schemas.openxmlformats.org/officeDocument/2006/relationships/slideLayout" Target="../slideLayouts/slideLayout61.xml"/><Relationship Id="rId19" Type="http://schemas.openxmlformats.org/officeDocument/2006/relationships/slideLayout" Target="../slideLayouts/slideLayout1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Relationship Id="rId48" Type="http://schemas.openxmlformats.org/officeDocument/2006/relationships/slideLayout" Target="../slideLayouts/slideLayout48.xml"/><Relationship Id="rId56" Type="http://schemas.openxmlformats.org/officeDocument/2006/relationships/slideLayout" Target="../slideLayouts/slideLayout56.xml"/><Relationship Id="rId64" Type="http://schemas.openxmlformats.org/officeDocument/2006/relationships/slideLayout" Target="../slideLayouts/slideLayout64.xml"/><Relationship Id="rId8" Type="http://schemas.openxmlformats.org/officeDocument/2006/relationships/slideLayout" Target="../slideLayouts/slideLayout8.xml"/><Relationship Id="rId51" Type="http://schemas.openxmlformats.org/officeDocument/2006/relationships/slideLayout" Target="../slideLayouts/slideLayout51.xml"/><Relationship Id="rId3" Type="http://schemas.openxmlformats.org/officeDocument/2006/relationships/slideLayout" Target="../slideLayouts/slideLayout3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slideLayout" Target="../slideLayouts/slideLayout46.xml"/><Relationship Id="rId59" Type="http://schemas.openxmlformats.org/officeDocument/2006/relationships/slideLayout" Target="../slideLayouts/slideLayout59.xml"/><Relationship Id="rId20" Type="http://schemas.openxmlformats.org/officeDocument/2006/relationships/slideLayout" Target="../slideLayouts/slideLayout20.xml"/><Relationship Id="rId41" Type="http://schemas.openxmlformats.org/officeDocument/2006/relationships/slideLayout" Target="../slideLayouts/slideLayout41.xml"/><Relationship Id="rId54" Type="http://schemas.openxmlformats.org/officeDocument/2006/relationships/slideLayout" Target="../slideLayouts/slideLayout54.xml"/><Relationship Id="rId62" Type="http://schemas.openxmlformats.org/officeDocument/2006/relationships/slideLayout" Target="../slideLayouts/slideLayout6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49" Type="http://schemas.openxmlformats.org/officeDocument/2006/relationships/slideLayout" Target="../slideLayouts/slideLayout49.xml"/><Relationship Id="rId57" Type="http://schemas.openxmlformats.org/officeDocument/2006/relationships/slideLayout" Target="../slideLayouts/slideLayout57.xml"/><Relationship Id="rId10" Type="http://schemas.openxmlformats.org/officeDocument/2006/relationships/slideLayout" Target="../slideLayouts/slideLayout10.xml"/><Relationship Id="rId31" Type="http://schemas.openxmlformats.org/officeDocument/2006/relationships/slideLayout" Target="../slideLayouts/slideLayout31.xml"/><Relationship Id="rId44" Type="http://schemas.openxmlformats.org/officeDocument/2006/relationships/slideLayout" Target="../slideLayouts/slideLayout44.xml"/><Relationship Id="rId52" Type="http://schemas.openxmlformats.org/officeDocument/2006/relationships/slideLayout" Target="../slideLayouts/slideLayout52.xml"/><Relationship Id="rId60" Type="http://schemas.openxmlformats.org/officeDocument/2006/relationships/slideLayout" Target="../slideLayouts/slideLayout60.xml"/><Relationship Id="rId65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9" Type="http://schemas.openxmlformats.org/officeDocument/2006/relationships/slideLayout" Target="../slideLayouts/slideLayout3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1F0FA98-2EE8-734A-95BB-A4637DCAD5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655A45B-F495-F641-AA7A-36292C3CC9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227B26-65C5-5A4B-AAEC-70B3B5201C5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07370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736" r:id="rId2"/>
    <p:sldLayoutId id="2147483689" r:id="rId3"/>
    <p:sldLayoutId id="2147483735" r:id="rId4"/>
    <p:sldLayoutId id="2147483684" r:id="rId5"/>
    <p:sldLayoutId id="2147483752" r:id="rId6"/>
    <p:sldLayoutId id="2147483737" r:id="rId7"/>
    <p:sldLayoutId id="2147483651" r:id="rId8"/>
    <p:sldLayoutId id="2147483738" r:id="rId9"/>
    <p:sldLayoutId id="2147483685" r:id="rId10"/>
    <p:sldLayoutId id="2147483674" r:id="rId11"/>
    <p:sldLayoutId id="2147483690" r:id="rId12"/>
    <p:sldLayoutId id="2147483694" r:id="rId13"/>
    <p:sldLayoutId id="2147483748" r:id="rId14"/>
    <p:sldLayoutId id="2147483693" r:id="rId15"/>
    <p:sldLayoutId id="2147483686" r:id="rId16"/>
    <p:sldLayoutId id="2147483703" r:id="rId17"/>
    <p:sldLayoutId id="2147483709" r:id="rId18"/>
    <p:sldLayoutId id="2147483710" r:id="rId19"/>
    <p:sldLayoutId id="2147483711" r:id="rId20"/>
    <p:sldLayoutId id="2147483712" r:id="rId21"/>
    <p:sldLayoutId id="2147483749" r:id="rId22"/>
    <p:sldLayoutId id="2147483751" r:id="rId23"/>
    <p:sldLayoutId id="2147483704" r:id="rId24"/>
    <p:sldLayoutId id="2147483702" r:id="rId25"/>
    <p:sldLayoutId id="2147483713" r:id="rId26"/>
    <p:sldLayoutId id="2147483714" r:id="rId27"/>
    <p:sldLayoutId id="2147483715" r:id="rId28"/>
    <p:sldLayoutId id="2147483695" r:id="rId29"/>
    <p:sldLayoutId id="2147483730" r:id="rId30"/>
    <p:sldLayoutId id="2147483698" r:id="rId31"/>
    <p:sldLayoutId id="2147483731" r:id="rId32"/>
    <p:sldLayoutId id="2147483699" r:id="rId33"/>
    <p:sldLayoutId id="2147483732" r:id="rId34"/>
    <p:sldLayoutId id="2147483739" r:id="rId35"/>
    <p:sldLayoutId id="2147483740" r:id="rId36"/>
    <p:sldLayoutId id="2147483700" r:id="rId37"/>
    <p:sldLayoutId id="2147483741" r:id="rId38"/>
    <p:sldLayoutId id="2147483742" r:id="rId39"/>
    <p:sldLayoutId id="2147483696" r:id="rId40"/>
    <p:sldLayoutId id="2147483743" r:id="rId41"/>
    <p:sldLayoutId id="2147483744" r:id="rId42"/>
    <p:sldLayoutId id="2147483745" r:id="rId43"/>
    <p:sldLayoutId id="2147483705" r:id="rId44"/>
    <p:sldLayoutId id="2147483746" r:id="rId45"/>
    <p:sldLayoutId id="2147483687" r:id="rId46"/>
    <p:sldLayoutId id="2147483719" r:id="rId47"/>
    <p:sldLayoutId id="2147483720" r:id="rId48"/>
    <p:sldLayoutId id="2147483718" r:id="rId49"/>
    <p:sldLayoutId id="2147483721" r:id="rId50"/>
    <p:sldLayoutId id="2147483716" r:id="rId51"/>
    <p:sldLayoutId id="2147483722" r:id="rId52"/>
    <p:sldLayoutId id="2147483723" r:id="rId53"/>
    <p:sldLayoutId id="2147483753" r:id="rId54"/>
    <p:sldLayoutId id="2147483754" r:id="rId55"/>
    <p:sldLayoutId id="2147483755" r:id="rId56"/>
    <p:sldLayoutId id="2147483756" r:id="rId57"/>
    <p:sldLayoutId id="2147483725" r:id="rId58"/>
    <p:sldLayoutId id="2147483726" r:id="rId59"/>
    <p:sldLayoutId id="2147483675" r:id="rId60"/>
    <p:sldLayoutId id="2147483677" r:id="rId61"/>
    <p:sldLayoutId id="2147483729" r:id="rId62"/>
    <p:sldLayoutId id="2147483747" r:id="rId63"/>
    <p:sldLayoutId id="2147483728" r:id="rId6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i="0" kern="1200" spc="-150">
          <a:solidFill>
            <a:schemeClr val="tx2"/>
          </a:solidFill>
          <a:latin typeface="+mj-lt"/>
          <a:ea typeface="+mj-ea"/>
          <a:cs typeface="Gill Sans" panose="020B0502020104020203" pitchFamily="34" charset="-79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b="0" i="0" kern="1200">
          <a:solidFill>
            <a:schemeClr val="tx2"/>
          </a:solidFill>
          <a:latin typeface="+mn-lt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2"/>
          </a:solidFill>
          <a:latin typeface="+mn-lt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b="0" i="0" kern="1200">
          <a:solidFill>
            <a:schemeClr val="tx2"/>
          </a:solidFill>
          <a:latin typeface="+mn-lt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b="0" i="0" kern="1200">
          <a:solidFill>
            <a:schemeClr val="tx2"/>
          </a:solidFill>
          <a:latin typeface="+mn-lt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b="0" i="0" kern="1200">
          <a:solidFill>
            <a:schemeClr val="tx2"/>
          </a:solidFill>
          <a:latin typeface="+mn-lt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528" userDrawn="1">
          <p15:clr>
            <a:srgbClr val="F26B43"/>
          </p15:clr>
        </p15:guide>
        <p15:guide id="2" orient="horz" pos="4042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823991-6F5F-45D3-883F-8179BE1039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PORTFOLIO NARRATIVES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55E40E-3256-4272-A29D-F2438D5C136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QEP/NWFSC</a:t>
            </a:r>
          </a:p>
        </p:txBody>
      </p:sp>
    </p:spTree>
    <p:extLst>
      <p:ext uri="{BB962C8B-B14F-4D97-AF65-F5344CB8AC3E}">
        <p14:creationId xmlns:p14="http://schemas.microsoft.com/office/powerpoint/2010/main" val="795927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577946A2-8DCE-4047-9CAE-38128B4BAF3B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sz="2800" dirty="0"/>
              <a:t>Writing a narrative for your portfolio serves several important purposes, but mainly, you are telling a story about you and your experience within certain areas of the portfolio.</a:t>
            </a:r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3BE52921-898C-4569-9D8A-F1C5E0ABE8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TELL  A  STORY</a:t>
            </a:r>
          </a:p>
        </p:txBody>
      </p:sp>
      <p:pic>
        <p:nvPicPr>
          <p:cNvPr id="7" name="Picture Placeholder 6" title="Decorative"/>
          <p:cNvPicPr>
            <a:picLocks noGrp="1" noChangeAspect="1"/>
          </p:cNvPicPr>
          <p:nvPr>
            <p:ph type="pic" sz="quarter" idx="10"/>
          </p:nvPr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/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038" y="3459721"/>
            <a:ext cx="4192988" cy="31447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9176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Placeholder 16" title="Decorative"/>
          <p:cNvPicPr>
            <a:picLocks noGrp="1" noChangeAspect="1"/>
          </p:cNvPicPr>
          <p:nvPr>
            <p:ph type="pic" sz="quarter" idx="10"/>
          </p:nvPr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53" r="53"/>
          <a:stretch/>
        </p:blipFill>
        <p:spPr/>
      </p:pic>
      <p:sp>
        <p:nvSpPr>
          <p:cNvPr id="5" name="Title 4">
            <a:extLst>
              <a:ext uri="{FF2B5EF4-FFF2-40B4-BE49-F238E27FC236}">
                <a16:creationId xmlns:a16="http://schemas.microsoft.com/office/drawing/2014/main" id="{44A0257C-3D98-4E46-86D3-1B752C8374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18984"/>
            <a:ext cx="3085618" cy="2166349"/>
          </a:xfrm>
        </p:spPr>
        <p:txBody>
          <a:bodyPr>
            <a:normAutofit fontScale="90000"/>
          </a:bodyPr>
          <a:lstStyle/>
          <a:p>
            <a:r>
              <a:rPr lang="en-US" dirty="0"/>
              <a:t>Showcase your skills and achievements.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A07FC37E-9058-4ED1-8333-F003F720C943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/>
              <a:t>Highlight Expertise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8DB1292A-975D-418D-86AF-8C3CD2A23AC3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/>
              <a:t>A narrative allows you to articulate your skills, expertise, and accomplishments. It provides a platform to showcase your strengths and capabilities in a cohesive and compelling manner.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6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For portfolios that include work samples or projects, a narrative provides context. It explains the goals, challenges, and solutions involved in each project, helping your reader understand the significance of your work.</a:t>
            </a:r>
          </a:p>
        </p:txBody>
      </p:sp>
    </p:spTree>
    <p:extLst>
      <p:ext uri="{BB962C8B-B14F-4D97-AF65-F5344CB8AC3E}">
        <p14:creationId xmlns:p14="http://schemas.microsoft.com/office/powerpoint/2010/main" val="2687958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EF0240E2-270B-47F4-97C1-065A42CC27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52921" y="300876"/>
            <a:ext cx="3686159" cy="2617253"/>
          </a:xfrm>
        </p:spPr>
        <p:txBody>
          <a:bodyPr>
            <a:normAutofit fontScale="90000"/>
          </a:bodyPr>
          <a:lstStyle/>
          <a:p>
            <a:r>
              <a:rPr lang="en-US" dirty="0"/>
              <a:t>Demonstrate Growth, Engaging the Audience, and Explaining Setbacks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C752924E-B022-4FF4-B161-31F5531EC8D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4252921" y="3156668"/>
            <a:ext cx="3686159" cy="2699763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A narrative can chronicle your professional or academic journey, showing how you've evolved over time. This can be particularly valuable for those who want to demonstrate continuous learning and improvement.</a:t>
            </a:r>
          </a:p>
          <a:p>
            <a:r>
              <a:rPr lang="en-US" dirty="0"/>
              <a:t>A narrative can be a powerful tool for engaging your audience emotionally. Sharing personal anecdotes or experiences can make your portfolio more relatable and memorable.</a:t>
            </a:r>
          </a:p>
          <a:p>
            <a:r>
              <a:rPr lang="en-US" dirty="0"/>
              <a:t>If there are gaps or challenges in your career or academic history, a narrative allows you to address them proactively. You can explain the circumstances and showcase how you've overcome obstacles.</a:t>
            </a:r>
          </a:p>
        </p:txBody>
      </p:sp>
      <p:pic>
        <p:nvPicPr>
          <p:cNvPr id="19" name="Picture Placeholder 18" title="Decorative"/>
          <p:cNvPicPr>
            <a:picLocks noGrp="1" noChangeAspect="1"/>
          </p:cNvPicPr>
          <p:nvPr>
            <p:ph type="pic" sz="quarter" idx="16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/>
      </p:pic>
      <p:pic>
        <p:nvPicPr>
          <p:cNvPr id="18" name="Picture Placeholder 15" title="Decorative"/>
          <p:cNvPicPr>
            <a:picLocks noGrp="1" noChangeAspect="1"/>
          </p:cNvPicPr>
          <p:nvPr>
            <p:ph type="pic" sz="quarter" idx="17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8859411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26">
      <a:dk1>
        <a:srgbClr val="3F3F3F"/>
      </a:dk1>
      <a:lt1>
        <a:srgbClr val="FFFFFF"/>
      </a:lt1>
      <a:dk2>
        <a:srgbClr val="000000"/>
      </a:dk2>
      <a:lt2>
        <a:srgbClr val="A5A5A5"/>
      </a:lt2>
      <a:accent1>
        <a:srgbClr val="954F72"/>
      </a:accent1>
      <a:accent2>
        <a:srgbClr val="0F3955"/>
      </a:accent2>
      <a:accent3>
        <a:srgbClr val="BBC3CD"/>
      </a:accent3>
      <a:accent4>
        <a:srgbClr val="484848"/>
      </a:accent4>
      <a:accent5>
        <a:srgbClr val="1F1F26"/>
      </a:accent5>
      <a:accent6>
        <a:srgbClr val="F2CAA2"/>
      </a:accent6>
      <a:hlink>
        <a:srgbClr val="00194C"/>
      </a:hlink>
      <a:folHlink>
        <a:srgbClr val="954F72"/>
      </a:folHlink>
    </a:clrScheme>
    <a:fontScheme name="MSFT template">
      <a:majorFont>
        <a:latin typeface="Corbel"/>
        <a:ea typeface=""/>
        <a:cs typeface=""/>
      </a:majorFont>
      <a:minorFont>
        <a:latin typeface="Calibri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LT Template_Classic _Bold_Sophisticated_02_MS - v5" id="{0D41E119-70BC-460A-871B-170510AB4D35}" vid="{64C62F1B-F437-4409-9C0D-EDEE8FFAF93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f9fc9171bb41dc08635275f351de8590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29387215989a890c06011de04edfe97d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0FE9C68-0C22-4EEC-B457-063807029368}">
  <ds:schemaRefs>
    <ds:schemaRef ds:uri="http://purl.org/dc/terms/"/>
    <ds:schemaRef ds:uri="http://schemas.openxmlformats.org/package/2006/metadata/core-properties"/>
    <ds:schemaRef ds:uri="16c05727-aa75-4e4a-9b5f-8a80a1165891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documentManagement/types"/>
    <ds:schemaRef ds:uri="71af3243-3dd4-4a8d-8c0d-dd76da1f02a5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A843D30A-FE5A-4A75-9AAA-C9B333E4865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5E8B52BE-6787-403E-A094-B18CEB01669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Classic bold sophisticated presentation</Template>
  <TotalTime>0</TotalTime>
  <Words>220</Words>
  <Application>Microsoft Office PowerPoint</Application>
  <PresentationFormat>Widescreen</PresentationFormat>
  <Paragraphs>12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Corbel</vt:lpstr>
      <vt:lpstr>Office Theme</vt:lpstr>
      <vt:lpstr>PORTFOLIO NARRATIVES</vt:lpstr>
      <vt:lpstr>TELL  A  STORY</vt:lpstr>
      <vt:lpstr>Showcase your skills and achievements.</vt:lpstr>
      <vt:lpstr>Demonstrate Growth, Engaging the Audience, and Explaining Setbacks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2023-12-13T15:38:28Z</dcterms:created>
  <dcterms:modified xsi:type="dcterms:W3CDTF">2024-07-16T14:06:07Z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